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4" r:id="rId1"/>
    <p:sldMasterId id="2147483972" r:id="rId2"/>
  </p:sldMasterIdLst>
  <p:sldIdLst>
    <p:sldId id="256" r:id="rId3"/>
    <p:sldId id="269" r:id="rId4"/>
    <p:sldId id="257" r:id="rId5"/>
    <p:sldId id="258" r:id="rId6"/>
    <p:sldId id="275" r:id="rId7"/>
    <p:sldId id="259" r:id="rId8"/>
    <p:sldId id="261" r:id="rId9"/>
    <p:sldId id="262" r:id="rId10"/>
    <p:sldId id="263" r:id="rId11"/>
    <p:sldId id="264" r:id="rId12"/>
    <p:sldId id="265" r:id="rId13"/>
    <p:sldId id="266" r:id="rId14"/>
    <p:sldId id="268" r:id="rId15"/>
    <p:sldId id="270" r:id="rId16"/>
    <p:sldId id="272" r:id="rId17"/>
    <p:sldId id="273" r:id="rId18"/>
    <p:sldId id="274" r:id="rId19"/>
    <p:sldId id="276" r:id="rId20"/>
    <p:sldId id="278" r:id="rId21"/>
    <p:sldId id="277" r:id="rId22"/>
    <p:sldId id="279" r:id="rId23"/>
    <p:sldId id="280" r:id="rId24"/>
    <p:sldId id="281" r:id="rId25"/>
    <p:sldId id="283" r:id="rId26"/>
    <p:sldId id="285" r:id="rId27"/>
    <p:sldId id="287" r:id="rId28"/>
    <p:sldId id="291" r:id="rId29"/>
    <p:sldId id="267" r:id="rId30"/>
    <p:sldId id="292" r:id="rId31"/>
    <p:sldId id="295" r:id="rId32"/>
    <p:sldId id="334" r:id="rId33"/>
    <p:sldId id="294" r:id="rId34"/>
    <p:sldId id="296" r:id="rId35"/>
    <p:sldId id="297" r:id="rId36"/>
    <p:sldId id="298" r:id="rId37"/>
    <p:sldId id="299" r:id="rId38"/>
    <p:sldId id="300" r:id="rId39"/>
    <p:sldId id="301" r:id="rId40"/>
    <p:sldId id="302" r:id="rId41"/>
    <p:sldId id="303" r:id="rId42"/>
    <p:sldId id="305" r:id="rId43"/>
    <p:sldId id="304" r:id="rId44"/>
    <p:sldId id="306" r:id="rId45"/>
    <p:sldId id="307" r:id="rId46"/>
    <p:sldId id="312" r:id="rId47"/>
    <p:sldId id="313" r:id="rId48"/>
    <p:sldId id="314" r:id="rId49"/>
    <p:sldId id="316" r:id="rId50"/>
    <p:sldId id="330" r:id="rId51"/>
    <p:sldId id="331" r:id="rId52"/>
    <p:sldId id="327" r:id="rId53"/>
    <p:sldId id="317" r:id="rId54"/>
    <p:sldId id="318" r:id="rId55"/>
    <p:sldId id="320" r:id="rId56"/>
    <p:sldId id="321" r:id="rId57"/>
    <p:sldId id="322" r:id="rId58"/>
    <p:sldId id="323" r:id="rId59"/>
    <p:sldId id="328" r:id="rId60"/>
    <p:sldId id="324" r:id="rId61"/>
    <p:sldId id="325" r:id="rId62"/>
    <p:sldId id="326" r:id="rId63"/>
    <p:sldId id="329" r:id="rId64"/>
    <p:sldId id="332" r:id="rId65"/>
    <p:sldId id="333"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0" d="100"/>
          <a:sy n="60" d="100"/>
        </p:scale>
        <p:origin x="18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_rels/data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820B2A-8EC3-4BE7-9B0B-84D5A0492870}"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ECE20C0B-9D29-409B-937D-7486599A776F}">
      <dgm:prSet/>
      <dgm:spPr/>
      <dgm:t>
        <a:bodyPr/>
        <a:lstStyle/>
        <a:p>
          <a:r>
            <a:rPr lang="en-US" dirty="0"/>
            <a:t>But how do we know whether a claim is fake or not ?</a:t>
          </a:r>
        </a:p>
      </dgm:t>
    </dgm:pt>
    <dgm:pt modelId="{1A9B2AB8-AA68-4E39-B541-D2A82D79F91D}" type="parTrans" cxnId="{D27AE71A-6BEB-4ADC-91DF-8E5B2166BC61}">
      <dgm:prSet/>
      <dgm:spPr/>
      <dgm:t>
        <a:bodyPr/>
        <a:lstStyle/>
        <a:p>
          <a:endParaRPr lang="en-US"/>
        </a:p>
      </dgm:t>
    </dgm:pt>
    <dgm:pt modelId="{0A59022B-B18F-487C-93B4-FF728153223B}" type="sibTrans" cxnId="{D27AE71A-6BEB-4ADC-91DF-8E5B2166BC61}">
      <dgm:prSet/>
      <dgm:spPr/>
      <dgm:t>
        <a:bodyPr/>
        <a:lstStyle/>
        <a:p>
          <a:endParaRPr lang="en-US"/>
        </a:p>
      </dgm:t>
    </dgm:pt>
    <dgm:pt modelId="{37BDAA0B-578A-481A-A659-D5A1CD96746F}">
      <dgm:prSet/>
      <dgm:spPr/>
      <dgm:t>
        <a:bodyPr/>
        <a:lstStyle/>
        <a:p>
          <a:r>
            <a:rPr lang="en-US"/>
            <a:t>Credibility </a:t>
          </a:r>
        </a:p>
      </dgm:t>
    </dgm:pt>
    <dgm:pt modelId="{B8E7EC3E-0CD3-482F-85C0-82A16D035A4A}" type="parTrans" cxnId="{0A52D8C1-C578-41AC-A2FC-5B21767DF09F}">
      <dgm:prSet/>
      <dgm:spPr/>
      <dgm:t>
        <a:bodyPr/>
        <a:lstStyle/>
        <a:p>
          <a:endParaRPr lang="en-US"/>
        </a:p>
      </dgm:t>
    </dgm:pt>
    <dgm:pt modelId="{25A462B8-63A1-4C2D-9660-570780204F66}" type="sibTrans" cxnId="{0A52D8C1-C578-41AC-A2FC-5B21767DF09F}">
      <dgm:prSet/>
      <dgm:spPr/>
      <dgm:t>
        <a:bodyPr/>
        <a:lstStyle/>
        <a:p>
          <a:endParaRPr lang="en-US"/>
        </a:p>
      </dgm:t>
    </dgm:pt>
    <dgm:pt modelId="{6AE893D4-6EE4-4A0F-B7AC-BB77699B0FD3}">
      <dgm:prSet/>
      <dgm:spPr/>
      <dgm:t>
        <a:bodyPr/>
        <a:lstStyle/>
        <a:p>
          <a:r>
            <a:rPr lang="en-US"/>
            <a:t>Prior Knowledge </a:t>
          </a:r>
        </a:p>
      </dgm:t>
    </dgm:pt>
    <dgm:pt modelId="{DA22A963-0AAA-4852-A635-5EA604E04CC1}" type="parTrans" cxnId="{4BF1AA25-9AC4-450F-BF15-BA4CA5CB0674}">
      <dgm:prSet/>
      <dgm:spPr/>
      <dgm:t>
        <a:bodyPr/>
        <a:lstStyle/>
        <a:p>
          <a:endParaRPr lang="en-US"/>
        </a:p>
      </dgm:t>
    </dgm:pt>
    <dgm:pt modelId="{6E62F17B-C2B9-42E4-BF26-12A31F8A07FD}" type="sibTrans" cxnId="{4BF1AA25-9AC4-450F-BF15-BA4CA5CB0674}">
      <dgm:prSet/>
      <dgm:spPr/>
      <dgm:t>
        <a:bodyPr/>
        <a:lstStyle/>
        <a:p>
          <a:endParaRPr lang="en-US"/>
        </a:p>
      </dgm:t>
    </dgm:pt>
    <dgm:pt modelId="{AC46CB59-CCFC-47A9-A749-0F624515A20A}">
      <dgm:prSet/>
      <dgm:spPr/>
      <dgm:t>
        <a:bodyPr/>
        <a:lstStyle/>
        <a:p>
          <a:r>
            <a:rPr lang="en-US"/>
            <a:t>Pattern recognition </a:t>
          </a:r>
        </a:p>
      </dgm:t>
    </dgm:pt>
    <dgm:pt modelId="{9B197360-F4C8-4E03-B0C1-6C6C6775D1AA}" type="parTrans" cxnId="{D0F18DD8-F910-4455-B9EF-18714E1D175B}">
      <dgm:prSet/>
      <dgm:spPr/>
      <dgm:t>
        <a:bodyPr/>
        <a:lstStyle/>
        <a:p>
          <a:endParaRPr lang="en-US"/>
        </a:p>
      </dgm:t>
    </dgm:pt>
    <dgm:pt modelId="{38F0EACD-EE25-4B93-9441-FB1F2ACDFAF7}" type="sibTrans" cxnId="{D0F18DD8-F910-4455-B9EF-18714E1D175B}">
      <dgm:prSet/>
      <dgm:spPr/>
      <dgm:t>
        <a:bodyPr/>
        <a:lstStyle/>
        <a:p>
          <a:endParaRPr lang="en-US"/>
        </a:p>
      </dgm:t>
    </dgm:pt>
    <dgm:pt modelId="{F7B1FDF4-0583-4866-9E83-800063940454}" type="pres">
      <dgm:prSet presAssocID="{0A820B2A-8EC3-4BE7-9B0B-84D5A0492870}" presName="linear" presStyleCnt="0">
        <dgm:presLayoutVars>
          <dgm:animLvl val="lvl"/>
          <dgm:resizeHandles val="exact"/>
        </dgm:presLayoutVars>
      </dgm:prSet>
      <dgm:spPr/>
    </dgm:pt>
    <dgm:pt modelId="{4A797909-E4F8-4D72-BC9C-85B136CE4F31}" type="pres">
      <dgm:prSet presAssocID="{ECE20C0B-9D29-409B-937D-7486599A776F}" presName="parentText" presStyleLbl="node1" presStyleIdx="0" presStyleCnt="1" custLinFactNeighborX="-76094" custLinFactNeighborY="-45658">
        <dgm:presLayoutVars>
          <dgm:chMax val="0"/>
          <dgm:bulletEnabled val="1"/>
        </dgm:presLayoutVars>
      </dgm:prSet>
      <dgm:spPr/>
    </dgm:pt>
    <dgm:pt modelId="{E074E38A-4BD0-4139-8AF6-DCDFADE661F4}" type="pres">
      <dgm:prSet presAssocID="{ECE20C0B-9D29-409B-937D-7486599A776F}" presName="childText" presStyleLbl="revTx" presStyleIdx="0" presStyleCnt="1">
        <dgm:presLayoutVars>
          <dgm:bulletEnabled val="1"/>
        </dgm:presLayoutVars>
      </dgm:prSet>
      <dgm:spPr/>
    </dgm:pt>
  </dgm:ptLst>
  <dgm:cxnLst>
    <dgm:cxn modelId="{D27AE71A-6BEB-4ADC-91DF-8E5B2166BC61}" srcId="{0A820B2A-8EC3-4BE7-9B0B-84D5A0492870}" destId="{ECE20C0B-9D29-409B-937D-7486599A776F}" srcOrd="0" destOrd="0" parTransId="{1A9B2AB8-AA68-4E39-B541-D2A82D79F91D}" sibTransId="{0A59022B-B18F-487C-93B4-FF728153223B}"/>
    <dgm:cxn modelId="{4BF1AA25-9AC4-450F-BF15-BA4CA5CB0674}" srcId="{ECE20C0B-9D29-409B-937D-7486599A776F}" destId="{6AE893D4-6EE4-4A0F-B7AC-BB77699B0FD3}" srcOrd="1" destOrd="0" parTransId="{DA22A963-0AAA-4852-A635-5EA604E04CC1}" sibTransId="{6E62F17B-C2B9-42E4-BF26-12A31F8A07FD}"/>
    <dgm:cxn modelId="{4413EE2B-5C3B-4EC9-92E6-AE27853F0ED1}" type="presOf" srcId="{6AE893D4-6EE4-4A0F-B7AC-BB77699B0FD3}" destId="{E074E38A-4BD0-4139-8AF6-DCDFADE661F4}" srcOrd="0" destOrd="1" presId="urn:microsoft.com/office/officeart/2005/8/layout/vList2"/>
    <dgm:cxn modelId="{E9039C34-5A50-4946-B5E7-217574CC3222}" type="presOf" srcId="{AC46CB59-CCFC-47A9-A749-0F624515A20A}" destId="{E074E38A-4BD0-4139-8AF6-DCDFADE661F4}" srcOrd="0" destOrd="2" presId="urn:microsoft.com/office/officeart/2005/8/layout/vList2"/>
    <dgm:cxn modelId="{1AD5BB6A-B263-4480-8BD1-B60345FDF099}" type="presOf" srcId="{37BDAA0B-578A-481A-A659-D5A1CD96746F}" destId="{E074E38A-4BD0-4139-8AF6-DCDFADE661F4}" srcOrd="0" destOrd="0" presId="urn:microsoft.com/office/officeart/2005/8/layout/vList2"/>
    <dgm:cxn modelId="{0A52D8C1-C578-41AC-A2FC-5B21767DF09F}" srcId="{ECE20C0B-9D29-409B-937D-7486599A776F}" destId="{37BDAA0B-578A-481A-A659-D5A1CD96746F}" srcOrd="0" destOrd="0" parTransId="{B8E7EC3E-0CD3-482F-85C0-82A16D035A4A}" sibTransId="{25A462B8-63A1-4C2D-9660-570780204F66}"/>
    <dgm:cxn modelId="{D0F18DD8-F910-4455-B9EF-18714E1D175B}" srcId="{ECE20C0B-9D29-409B-937D-7486599A776F}" destId="{AC46CB59-CCFC-47A9-A749-0F624515A20A}" srcOrd="2" destOrd="0" parTransId="{9B197360-F4C8-4E03-B0C1-6C6C6775D1AA}" sibTransId="{38F0EACD-EE25-4B93-9441-FB1F2ACDFAF7}"/>
    <dgm:cxn modelId="{E37FE2DD-97DC-417A-BED4-0907128F7A68}" type="presOf" srcId="{0A820B2A-8EC3-4BE7-9B0B-84D5A0492870}" destId="{F7B1FDF4-0583-4866-9E83-800063940454}" srcOrd="0" destOrd="0" presId="urn:microsoft.com/office/officeart/2005/8/layout/vList2"/>
    <dgm:cxn modelId="{AA7411FB-210A-4D76-B828-D948588D3A1B}" type="presOf" srcId="{ECE20C0B-9D29-409B-937D-7486599A776F}" destId="{4A797909-E4F8-4D72-BC9C-85B136CE4F31}" srcOrd="0" destOrd="0" presId="urn:microsoft.com/office/officeart/2005/8/layout/vList2"/>
    <dgm:cxn modelId="{D77A6448-F03F-4CAD-A602-0E8672661CEB}" type="presParOf" srcId="{F7B1FDF4-0583-4866-9E83-800063940454}" destId="{4A797909-E4F8-4D72-BC9C-85B136CE4F31}" srcOrd="0" destOrd="0" presId="urn:microsoft.com/office/officeart/2005/8/layout/vList2"/>
    <dgm:cxn modelId="{2C30A9C4-A4ED-4693-A431-6C1A7E4CFDD5}" type="presParOf" srcId="{F7B1FDF4-0583-4866-9E83-800063940454}" destId="{E074E38A-4BD0-4139-8AF6-DCDFADE661F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95869A7-1E99-489F-83AA-CB5BD3AF952B}"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D39DC509-77A9-43BD-A8CC-7BE4AB7A8932}">
      <dgm:prSet/>
      <dgm:spPr/>
      <dgm:t>
        <a:bodyPr/>
        <a:lstStyle/>
        <a:p>
          <a:r>
            <a:rPr lang="en-US"/>
            <a:t>Tokenization: breaking down a text into smaller pieces called tokens, maybe words or subwords </a:t>
          </a:r>
        </a:p>
      </dgm:t>
    </dgm:pt>
    <dgm:pt modelId="{B509C8FD-C87D-447C-8734-001891F3F118}" type="parTrans" cxnId="{E6C8B925-E9D2-4FED-99F3-503403C174DB}">
      <dgm:prSet/>
      <dgm:spPr/>
      <dgm:t>
        <a:bodyPr/>
        <a:lstStyle/>
        <a:p>
          <a:endParaRPr lang="en-US"/>
        </a:p>
      </dgm:t>
    </dgm:pt>
    <dgm:pt modelId="{A55587B7-AB5E-43D1-BF25-1CDB850E7F46}" type="sibTrans" cxnId="{E6C8B925-E9D2-4FED-99F3-503403C174DB}">
      <dgm:prSet/>
      <dgm:spPr/>
      <dgm:t>
        <a:bodyPr/>
        <a:lstStyle/>
        <a:p>
          <a:endParaRPr lang="en-US"/>
        </a:p>
      </dgm:t>
    </dgm:pt>
    <dgm:pt modelId="{B4D2EF16-76F7-4A97-869F-F99864EA87D3}">
      <dgm:prSet/>
      <dgm:spPr/>
      <dgm:t>
        <a:bodyPr/>
        <a:lstStyle/>
        <a:p>
          <a:r>
            <a:rPr lang="en-US"/>
            <a:t>As I love programming : [I, love, programming]</a:t>
          </a:r>
        </a:p>
      </dgm:t>
    </dgm:pt>
    <dgm:pt modelId="{4AEE968A-6C75-4BFE-A676-0536CFF8F92B}" type="parTrans" cxnId="{7E3E081B-E51E-4172-BF14-13200C08A2C8}">
      <dgm:prSet/>
      <dgm:spPr/>
      <dgm:t>
        <a:bodyPr/>
        <a:lstStyle/>
        <a:p>
          <a:endParaRPr lang="en-US"/>
        </a:p>
      </dgm:t>
    </dgm:pt>
    <dgm:pt modelId="{4C5D9F63-A9FC-4343-9D4C-BE3EA0150AD5}" type="sibTrans" cxnId="{7E3E081B-E51E-4172-BF14-13200C08A2C8}">
      <dgm:prSet/>
      <dgm:spPr/>
      <dgm:t>
        <a:bodyPr/>
        <a:lstStyle/>
        <a:p>
          <a:endParaRPr lang="en-US"/>
        </a:p>
      </dgm:t>
    </dgm:pt>
    <dgm:pt modelId="{C3799550-F910-469F-B577-FFFA38722287}">
      <dgm:prSet/>
      <dgm:spPr/>
      <dgm:t>
        <a:bodyPr/>
        <a:lstStyle/>
        <a:p>
          <a:r>
            <a:rPr lang="en-US"/>
            <a:t>I love unhealthy food : [ I , love, un, healthy, food] </a:t>
          </a:r>
        </a:p>
      </dgm:t>
    </dgm:pt>
    <dgm:pt modelId="{815135DF-FFE4-464C-8D26-E7AF07E338C5}" type="parTrans" cxnId="{5B2E3915-D198-4016-8173-D6EF43A8CA30}">
      <dgm:prSet/>
      <dgm:spPr/>
      <dgm:t>
        <a:bodyPr/>
        <a:lstStyle/>
        <a:p>
          <a:endParaRPr lang="en-US"/>
        </a:p>
      </dgm:t>
    </dgm:pt>
    <dgm:pt modelId="{26C16370-366C-4216-BFBF-F6D5AF804F87}" type="sibTrans" cxnId="{5B2E3915-D198-4016-8173-D6EF43A8CA30}">
      <dgm:prSet/>
      <dgm:spPr/>
      <dgm:t>
        <a:bodyPr/>
        <a:lstStyle/>
        <a:p>
          <a:endParaRPr lang="en-US"/>
        </a:p>
      </dgm:t>
    </dgm:pt>
    <dgm:pt modelId="{A8C30264-45D6-4613-A232-74E2D84E8A71}" type="pres">
      <dgm:prSet presAssocID="{195869A7-1E99-489F-83AA-CB5BD3AF952B}" presName="outerComposite" presStyleCnt="0">
        <dgm:presLayoutVars>
          <dgm:chMax val="5"/>
          <dgm:dir/>
          <dgm:resizeHandles val="exact"/>
        </dgm:presLayoutVars>
      </dgm:prSet>
      <dgm:spPr/>
    </dgm:pt>
    <dgm:pt modelId="{969BCA09-488D-43D9-9F64-DE0B2BA19379}" type="pres">
      <dgm:prSet presAssocID="{195869A7-1E99-489F-83AA-CB5BD3AF952B}" presName="dummyMaxCanvas" presStyleCnt="0">
        <dgm:presLayoutVars/>
      </dgm:prSet>
      <dgm:spPr/>
    </dgm:pt>
    <dgm:pt modelId="{641B61BB-04D4-482C-ADDA-CB1019CBEA9C}" type="pres">
      <dgm:prSet presAssocID="{195869A7-1E99-489F-83AA-CB5BD3AF952B}" presName="ThreeNodes_1" presStyleLbl="node1" presStyleIdx="0" presStyleCnt="3">
        <dgm:presLayoutVars>
          <dgm:bulletEnabled val="1"/>
        </dgm:presLayoutVars>
      </dgm:prSet>
      <dgm:spPr/>
    </dgm:pt>
    <dgm:pt modelId="{ADF97FE7-3DF7-421A-87EA-15DFFCA67FB4}" type="pres">
      <dgm:prSet presAssocID="{195869A7-1E99-489F-83AA-CB5BD3AF952B}" presName="ThreeNodes_2" presStyleLbl="node1" presStyleIdx="1" presStyleCnt="3">
        <dgm:presLayoutVars>
          <dgm:bulletEnabled val="1"/>
        </dgm:presLayoutVars>
      </dgm:prSet>
      <dgm:spPr/>
    </dgm:pt>
    <dgm:pt modelId="{D3D98190-9DE8-45C5-BFB0-A4F216272FDA}" type="pres">
      <dgm:prSet presAssocID="{195869A7-1E99-489F-83AA-CB5BD3AF952B}" presName="ThreeNodes_3" presStyleLbl="node1" presStyleIdx="2" presStyleCnt="3">
        <dgm:presLayoutVars>
          <dgm:bulletEnabled val="1"/>
        </dgm:presLayoutVars>
      </dgm:prSet>
      <dgm:spPr/>
    </dgm:pt>
    <dgm:pt modelId="{A4570F2D-B5B3-4818-8686-CD6A71B76031}" type="pres">
      <dgm:prSet presAssocID="{195869A7-1E99-489F-83AA-CB5BD3AF952B}" presName="ThreeConn_1-2" presStyleLbl="fgAccFollowNode1" presStyleIdx="0" presStyleCnt="2">
        <dgm:presLayoutVars>
          <dgm:bulletEnabled val="1"/>
        </dgm:presLayoutVars>
      </dgm:prSet>
      <dgm:spPr/>
    </dgm:pt>
    <dgm:pt modelId="{95305723-5812-482E-A0BD-FBCDBE7F91E6}" type="pres">
      <dgm:prSet presAssocID="{195869A7-1E99-489F-83AA-CB5BD3AF952B}" presName="ThreeConn_2-3" presStyleLbl="fgAccFollowNode1" presStyleIdx="1" presStyleCnt="2">
        <dgm:presLayoutVars>
          <dgm:bulletEnabled val="1"/>
        </dgm:presLayoutVars>
      </dgm:prSet>
      <dgm:spPr/>
    </dgm:pt>
    <dgm:pt modelId="{FF8F9805-44F6-43AF-A57B-1D60E05E6C9C}" type="pres">
      <dgm:prSet presAssocID="{195869A7-1E99-489F-83AA-CB5BD3AF952B}" presName="ThreeNodes_1_text" presStyleLbl="node1" presStyleIdx="2" presStyleCnt="3">
        <dgm:presLayoutVars>
          <dgm:bulletEnabled val="1"/>
        </dgm:presLayoutVars>
      </dgm:prSet>
      <dgm:spPr/>
    </dgm:pt>
    <dgm:pt modelId="{1C938AE6-B4DE-4288-B755-38F1460BAE4C}" type="pres">
      <dgm:prSet presAssocID="{195869A7-1E99-489F-83AA-CB5BD3AF952B}" presName="ThreeNodes_2_text" presStyleLbl="node1" presStyleIdx="2" presStyleCnt="3">
        <dgm:presLayoutVars>
          <dgm:bulletEnabled val="1"/>
        </dgm:presLayoutVars>
      </dgm:prSet>
      <dgm:spPr/>
    </dgm:pt>
    <dgm:pt modelId="{CFF908AA-152E-4E23-BA77-8F5DC403520C}" type="pres">
      <dgm:prSet presAssocID="{195869A7-1E99-489F-83AA-CB5BD3AF952B}" presName="ThreeNodes_3_text" presStyleLbl="node1" presStyleIdx="2" presStyleCnt="3">
        <dgm:presLayoutVars>
          <dgm:bulletEnabled val="1"/>
        </dgm:presLayoutVars>
      </dgm:prSet>
      <dgm:spPr/>
    </dgm:pt>
  </dgm:ptLst>
  <dgm:cxnLst>
    <dgm:cxn modelId="{5B2E3915-D198-4016-8173-D6EF43A8CA30}" srcId="{195869A7-1E99-489F-83AA-CB5BD3AF952B}" destId="{C3799550-F910-469F-B577-FFFA38722287}" srcOrd="2" destOrd="0" parTransId="{815135DF-FFE4-464C-8D26-E7AF07E338C5}" sibTransId="{26C16370-366C-4216-BFBF-F6D5AF804F87}"/>
    <dgm:cxn modelId="{7E3E081B-E51E-4172-BF14-13200C08A2C8}" srcId="{195869A7-1E99-489F-83AA-CB5BD3AF952B}" destId="{B4D2EF16-76F7-4A97-869F-F99864EA87D3}" srcOrd="1" destOrd="0" parTransId="{4AEE968A-6C75-4BFE-A676-0536CFF8F92B}" sibTransId="{4C5D9F63-A9FC-4343-9D4C-BE3EA0150AD5}"/>
    <dgm:cxn modelId="{E6C8B925-E9D2-4FED-99F3-503403C174DB}" srcId="{195869A7-1E99-489F-83AA-CB5BD3AF952B}" destId="{D39DC509-77A9-43BD-A8CC-7BE4AB7A8932}" srcOrd="0" destOrd="0" parTransId="{B509C8FD-C87D-447C-8734-001891F3F118}" sibTransId="{A55587B7-AB5E-43D1-BF25-1CDB850E7F46}"/>
    <dgm:cxn modelId="{D19E9940-79C0-4BA7-9842-4ADD2A2F4713}" type="presOf" srcId="{D39DC509-77A9-43BD-A8CC-7BE4AB7A8932}" destId="{FF8F9805-44F6-43AF-A57B-1D60E05E6C9C}" srcOrd="1" destOrd="0" presId="urn:microsoft.com/office/officeart/2005/8/layout/vProcess5"/>
    <dgm:cxn modelId="{2CDB6854-716A-48EC-B29B-922FB8009B29}" type="presOf" srcId="{195869A7-1E99-489F-83AA-CB5BD3AF952B}" destId="{A8C30264-45D6-4613-A232-74E2D84E8A71}" srcOrd="0" destOrd="0" presId="urn:microsoft.com/office/officeart/2005/8/layout/vProcess5"/>
    <dgm:cxn modelId="{0A7EC054-F26F-4C67-8A81-AFC044D53F97}" type="presOf" srcId="{A55587B7-AB5E-43D1-BF25-1CDB850E7F46}" destId="{A4570F2D-B5B3-4818-8686-CD6A71B76031}" srcOrd="0" destOrd="0" presId="urn:microsoft.com/office/officeart/2005/8/layout/vProcess5"/>
    <dgm:cxn modelId="{BC7E367F-C768-4E54-8A63-F01E8FE40480}" type="presOf" srcId="{B4D2EF16-76F7-4A97-869F-F99864EA87D3}" destId="{ADF97FE7-3DF7-421A-87EA-15DFFCA67FB4}" srcOrd="0" destOrd="0" presId="urn:microsoft.com/office/officeart/2005/8/layout/vProcess5"/>
    <dgm:cxn modelId="{A84CBCA3-2876-485E-867D-14E580EF6DB8}" type="presOf" srcId="{C3799550-F910-469F-B577-FFFA38722287}" destId="{CFF908AA-152E-4E23-BA77-8F5DC403520C}" srcOrd="1" destOrd="0" presId="urn:microsoft.com/office/officeart/2005/8/layout/vProcess5"/>
    <dgm:cxn modelId="{265A83A4-BA1C-471A-8DDA-E139D5065D2F}" type="presOf" srcId="{4C5D9F63-A9FC-4343-9D4C-BE3EA0150AD5}" destId="{95305723-5812-482E-A0BD-FBCDBE7F91E6}" srcOrd="0" destOrd="0" presId="urn:microsoft.com/office/officeart/2005/8/layout/vProcess5"/>
    <dgm:cxn modelId="{784203B3-2710-4FB6-8FF3-6B152F839108}" type="presOf" srcId="{C3799550-F910-469F-B577-FFFA38722287}" destId="{D3D98190-9DE8-45C5-BFB0-A4F216272FDA}" srcOrd="0" destOrd="0" presId="urn:microsoft.com/office/officeart/2005/8/layout/vProcess5"/>
    <dgm:cxn modelId="{397414D8-A7AB-4B13-BDA7-2663E04EC661}" type="presOf" srcId="{D39DC509-77A9-43BD-A8CC-7BE4AB7A8932}" destId="{641B61BB-04D4-482C-ADDA-CB1019CBEA9C}" srcOrd="0" destOrd="0" presId="urn:microsoft.com/office/officeart/2005/8/layout/vProcess5"/>
    <dgm:cxn modelId="{387353EF-1D96-43BE-8467-B7FEA93081C1}" type="presOf" srcId="{B4D2EF16-76F7-4A97-869F-F99864EA87D3}" destId="{1C938AE6-B4DE-4288-B755-38F1460BAE4C}" srcOrd="1" destOrd="0" presId="urn:microsoft.com/office/officeart/2005/8/layout/vProcess5"/>
    <dgm:cxn modelId="{53CCBE5C-8AC5-49D6-9217-358A294756A3}" type="presParOf" srcId="{A8C30264-45D6-4613-A232-74E2D84E8A71}" destId="{969BCA09-488D-43D9-9F64-DE0B2BA19379}" srcOrd="0" destOrd="0" presId="urn:microsoft.com/office/officeart/2005/8/layout/vProcess5"/>
    <dgm:cxn modelId="{57EB5FFB-FD05-4BF7-9975-74B2FADBB8DE}" type="presParOf" srcId="{A8C30264-45D6-4613-A232-74E2D84E8A71}" destId="{641B61BB-04D4-482C-ADDA-CB1019CBEA9C}" srcOrd="1" destOrd="0" presId="urn:microsoft.com/office/officeart/2005/8/layout/vProcess5"/>
    <dgm:cxn modelId="{0E310813-5E49-408D-A170-BFBAA8288B4E}" type="presParOf" srcId="{A8C30264-45D6-4613-A232-74E2D84E8A71}" destId="{ADF97FE7-3DF7-421A-87EA-15DFFCA67FB4}" srcOrd="2" destOrd="0" presId="urn:microsoft.com/office/officeart/2005/8/layout/vProcess5"/>
    <dgm:cxn modelId="{B9E72836-1290-41FE-A698-C10EF3409321}" type="presParOf" srcId="{A8C30264-45D6-4613-A232-74E2D84E8A71}" destId="{D3D98190-9DE8-45C5-BFB0-A4F216272FDA}" srcOrd="3" destOrd="0" presId="urn:microsoft.com/office/officeart/2005/8/layout/vProcess5"/>
    <dgm:cxn modelId="{1E1695F2-B26B-422F-BA24-B4E4F458AE66}" type="presParOf" srcId="{A8C30264-45D6-4613-A232-74E2D84E8A71}" destId="{A4570F2D-B5B3-4818-8686-CD6A71B76031}" srcOrd="4" destOrd="0" presId="urn:microsoft.com/office/officeart/2005/8/layout/vProcess5"/>
    <dgm:cxn modelId="{1C14C544-2EB4-4F58-9FF8-B0AC0BA54111}" type="presParOf" srcId="{A8C30264-45D6-4613-A232-74E2D84E8A71}" destId="{95305723-5812-482E-A0BD-FBCDBE7F91E6}" srcOrd="5" destOrd="0" presId="urn:microsoft.com/office/officeart/2005/8/layout/vProcess5"/>
    <dgm:cxn modelId="{68C44AC3-FF18-4C86-974A-E71DC7627F66}" type="presParOf" srcId="{A8C30264-45D6-4613-A232-74E2D84E8A71}" destId="{FF8F9805-44F6-43AF-A57B-1D60E05E6C9C}" srcOrd="6" destOrd="0" presId="urn:microsoft.com/office/officeart/2005/8/layout/vProcess5"/>
    <dgm:cxn modelId="{623DB3A8-1AED-4019-9BC4-E3C2972F94FD}" type="presParOf" srcId="{A8C30264-45D6-4613-A232-74E2D84E8A71}" destId="{1C938AE6-B4DE-4288-B755-38F1460BAE4C}" srcOrd="7" destOrd="0" presId="urn:microsoft.com/office/officeart/2005/8/layout/vProcess5"/>
    <dgm:cxn modelId="{EC64B883-D6E0-4B1B-8B87-D17C1F5804F3}" type="presParOf" srcId="{A8C30264-45D6-4613-A232-74E2D84E8A71}" destId="{CFF908AA-152E-4E23-BA77-8F5DC403520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F6B91C-BC46-4054-94F6-E2C5C1455E24}"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FEF390B9-D674-41BE-BA57-007C64087B34}">
      <dgm:prSet/>
      <dgm:spPr/>
      <dgm:t>
        <a:bodyPr/>
        <a:lstStyle/>
        <a:p>
          <a:r>
            <a:rPr lang="en-US" b="1" i="0" baseline="0"/>
            <a:t>Convolutional Layer</a:t>
          </a:r>
          <a:endParaRPr lang="en-US"/>
        </a:p>
      </dgm:t>
    </dgm:pt>
    <dgm:pt modelId="{685F8A77-6FB5-4C5F-A82E-D6C6A332387E}" type="parTrans" cxnId="{DC1E63C4-F0CD-4F15-BA40-5BF24E814C4D}">
      <dgm:prSet/>
      <dgm:spPr/>
      <dgm:t>
        <a:bodyPr/>
        <a:lstStyle/>
        <a:p>
          <a:endParaRPr lang="en-US"/>
        </a:p>
      </dgm:t>
    </dgm:pt>
    <dgm:pt modelId="{7CCA72AA-6F4C-48FD-800E-A00E23B43154}" type="sibTrans" cxnId="{DC1E63C4-F0CD-4F15-BA40-5BF24E814C4D}">
      <dgm:prSet/>
      <dgm:spPr/>
      <dgm:t>
        <a:bodyPr/>
        <a:lstStyle/>
        <a:p>
          <a:endParaRPr lang="en-US"/>
        </a:p>
      </dgm:t>
    </dgm:pt>
    <dgm:pt modelId="{83C3509C-80A7-4CD5-B96E-273F0DEE56B8}">
      <dgm:prSet/>
      <dgm:spPr/>
      <dgm:t>
        <a:bodyPr/>
        <a:lstStyle/>
        <a:p>
          <a:r>
            <a:rPr lang="en-US" b="1" i="0" baseline="0"/>
            <a:t>Filters/Kernels</a:t>
          </a:r>
          <a:endParaRPr lang="en-US"/>
        </a:p>
      </dgm:t>
    </dgm:pt>
    <dgm:pt modelId="{B92A2723-3A64-400C-8137-32B593B42DF4}" type="parTrans" cxnId="{3C20956C-66B9-4F26-A12F-08CEE229C026}">
      <dgm:prSet/>
      <dgm:spPr/>
      <dgm:t>
        <a:bodyPr/>
        <a:lstStyle/>
        <a:p>
          <a:endParaRPr lang="en-US"/>
        </a:p>
      </dgm:t>
    </dgm:pt>
    <dgm:pt modelId="{A409089F-9EC2-43B0-A40C-6E4CDA6D2170}" type="sibTrans" cxnId="{3C20956C-66B9-4F26-A12F-08CEE229C026}">
      <dgm:prSet/>
      <dgm:spPr/>
      <dgm:t>
        <a:bodyPr/>
        <a:lstStyle/>
        <a:p>
          <a:endParaRPr lang="en-US"/>
        </a:p>
      </dgm:t>
    </dgm:pt>
    <dgm:pt modelId="{2FB52FC0-C232-4430-BDE2-CE384FC3FD21}">
      <dgm:prSet/>
      <dgm:spPr/>
      <dgm:t>
        <a:bodyPr/>
        <a:lstStyle/>
        <a:p>
          <a:r>
            <a:rPr lang="en-US" b="1" i="0" baseline="0"/>
            <a:t>Padding</a:t>
          </a:r>
          <a:endParaRPr lang="en-US"/>
        </a:p>
      </dgm:t>
    </dgm:pt>
    <dgm:pt modelId="{454461BC-B5C5-473A-9134-CEF77FB89C34}" type="parTrans" cxnId="{C3DC3383-1041-4184-90A7-51EC52A4F35E}">
      <dgm:prSet/>
      <dgm:spPr/>
      <dgm:t>
        <a:bodyPr/>
        <a:lstStyle/>
        <a:p>
          <a:endParaRPr lang="en-US"/>
        </a:p>
      </dgm:t>
    </dgm:pt>
    <dgm:pt modelId="{A7DB03BB-A808-4BB9-8253-570CC34903EB}" type="sibTrans" cxnId="{C3DC3383-1041-4184-90A7-51EC52A4F35E}">
      <dgm:prSet/>
      <dgm:spPr/>
      <dgm:t>
        <a:bodyPr/>
        <a:lstStyle/>
        <a:p>
          <a:endParaRPr lang="en-US"/>
        </a:p>
      </dgm:t>
    </dgm:pt>
    <dgm:pt modelId="{B1F4CCE1-1690-470D-B6E2-99F197D057A9}">
      <dgm:prSet/>
      <dgm:spPr/>
      <dgm:t>
        <a:bodyPr/>
        <a:lstStyle/>
        <a:p>
          <a:r>
            <a:rPr lang="en-US" b="1" i="0" baseline="0"/>
            <a:t>Activation Function (e.g., ReLU)</a:t>
          </a:r>
          <a:endParaRPr lang="en-US"/>
        </a:p>
      </dgm:t>
    </dgm:pt>
    <dgm:pt modelId="{7D530F52-E0EF-4539-91C5-5A95404E2124}" type="parTrans" cxnId="{4EBC86A9-25A0-44EE-BD03-E4A4D5FDE246}">
      <dgm:prSet/>
      <dgm:spPr/>
      <dgm:t>
        <a:bodyPr/>
        <a:lstStyle/>
        <a:p>
          <a:endParaRPr lang="en-US"/>
        </a:p>
      </dgm:t>
    </dgm:pt>
    <dgm:pt modelId="{B3657C61-6550-48A5-96B5-51705E4F126C}" type="sibTrans" cxnId="{4EBC86A9-25A0-44EE-BD03-E4A4D5FDE246}">
      <dgm:prSet/>
      <dgm:spPr/>
      <dgm:t>
        <a:bodyPr/>
        <a:lstStyle/>
        <a:p>
          <a:endParaRPr lang="en-US"/>
        </a:p>
      </dgm:t>
    </dgm:pt>
    <dgm:pt modelId="{98BBCEF7-9E3D-48E0-8CCF-A4BF9E0CF734}">
      <dgm:prSet/>
      <dgm:spPr/>
      <dgm:t>
        <a:bodyPr/>
        <a:lstStyle/>
        <a:p>
          <a:r>
            <a:rPr lang="en-US" b="1" i="0" baseline="0"/>
            <a:t>Pooling Layer (e.g., Max Pooling, Average Pooling)</a:t>
          </a:r>
          <a:endParaRPr lang="en-US"/>
        </a:p>
      </dgm:t>
    </dgm:pt>
    <dgm:pt modelId="{E186295E-B1C6-4D8D-B1CA-80685EB4BC5B}" type="parTrans" cxnId="{8F88BBA1-0C32-42E7-9BB4-63BA8683A65F}">
      <dgm:prSet/>
      <dgm:spPr/>
      <dgm:t>
        <a:bodyPr/>
        <a:lstStyle/>
        <a:p>
          <a:endParaRPr lang="en-US"/>
        </a:p>
      </dgm:t>
    </dgm:pt>
    <dgm:pt modelId="{B2EF45A4-D58B-4AFB-84C2-D05275136C8C}" type="sibTrans" cxnId="{8F88BBA1-0C32-42E7-9BB4-63BA8683A65F}">
      <dgm:prSet/>
      <dgm:spPr/>
      <dgm:t>
        <a:bodyPr/>
        <a:lstStyle/>
        <a:p>
          <a:endParaRPr lang="en-US"/>
        </a:p>
      </dgm:t>
    </dgm:pt>
    <dgm:pt modelId="{DB8E4110-D2E9-4175-9A9F-59937DEE69BF}">
      <dgm:prSet/>
      <dgm:spPr/>
      <dgm:t>
        <a:bodyPr/>
        <a:lstStyle/>
        <a:p>
          <a:r>
            <a:rPr lang="en-US" b="1" i="0" baseline="0"/>
            <a:t>Fully Connected (Dense) Layer</a:t>
          </a:r>
          <a:endParaRPr lang="en-US"/>
        </a:p>
      </dgm:t>
    </dgm:pt>
    <dgm:pt modelId="{36ECE9B4-E53E-4DF8-B32D-BF2000628CC1}" type="parTrans" cxnId="{DB1413C1-218A-4D33-BC56-D04AC511367A}">
      <dgm:prSet/>
      <dgm:spPr/>
      <dgm:t>
        <a:bodyPr/>
        <a:lstStyle/>
        <a:p>
          <a:endParaRPr lang="en-US"/>
        </a:p>
      </dgm:t>
    </dgm:pt>
    <dgm:pt modelId="{5D1B9ADE-D4F9-40CD-B83E-2D876665F52A}" type="sibTrans" cxnId="{DB1413C1-218A-4D33-BC56-D04AC511367A}">
      <dgm:prSet/>
      <dgm:spPr/>
      <dgm:t>
        <a:bodyPr/>
        <a:lstStyle/>
        <a:p>
          <a:endParaRPr lang="en-US"/>
        </a:p>
      </dgm:t>
    </dgm:pt>
    <dgm:pt modelId="{F3ADAD4E-FE68-4165-BA4A-8A1B40B69A4B}">
      <dgm:prSet/>
      <dgm:spPr/>
      <dgm:t>
        <a:bodyPr/>
        <a:lstStyle/>
        <a:p>
          <a:r>
            <a:rPr lang="en-US" b="1" i="0" baseline="0"/>
            <a:t>Dropout</a:t>
          </a:r>
          <a:endParaRPr lang="en-US"/>
        </a:p>
      </dgm:t>
    </dgm:pt>
    <dgm:pt modelId="{A4774573-8538-4BF7-8F15-5D426D4F5D2C}" type="parTrans" cxnId="{6F9A28F3-1E8A-42EE-9F17-CC27D2785CF2}">
      <dgm:prSet/>
      <dgm:spPr/>
      <dgm:t>
        <a:bodyPr/>
        <a:lstStyle/>
        <a:p>
          <a:endParaRPr lang="en-US"/>
        </a:p>
      </dgm:t>
    </dgm:pt>
    <dgm:pt modelId="{78F02D51-1F86-4CD4-BB12-ABC155C1F1E5}" type="sibTrans" cxnId="{6F9A28F3-1E8A-42EE-9F17-CC27D2785CF2}">
      <dgm:prSet/>
      <dgm:spPr/>
      <dgm:t>
        <a:bodyPr/>
        <a:lstStyle/>
        <a:p>
          <a:endParaRPr lang="en-US"/>
        </a:p>
      </dgm:t>
    </dgm:pt>
    <dgm:pt modelId="{5C9613B5-AAAD-4C2F-A14C-681A327A727B}">
      <dgm:prSet/>
      <dgm:spPr/>
      <dgm:t>
        <a:bodyPr/>
        <a:lstStyle/>
        <a:p>
          <a:r>
            <a:rPr lang="en-US" b="1" i="0" baseline="0"/>
            <a:t>Batch Normalization</a:t>
          </a:r>
          <a:endParaRPr lang="en-US"/>
        </a:p>
      </dgm:t>
    </dgm:pt>
    <dgm:pt modelId="{97C09DBF-4D64-41F3-8F1A-26A27FE3DAD7}" type="parTrans" cxnId="{8D03E38B-85F5-4E62-9650-4D266A46B872}">
      <dgm:prSet/>
      <dgm:spPr/>
      <dgm:t>
        <a:bodyPr/>
        <a:lstStyle/>
        <a:p>
          <a:endParaRPr lang="en-US"/>
        </a:p>
      </dgm:t>
    </dgm:pt>
    <dgm:pt modelId="{50E8A0CD-4989-4551-B2BF-69EB8D15FE94}" type="sibTrans" cxnId="{8D03E38B-85F5-4E62-9650-4D266A46B872}">
      <dgm:prSet/>
      <dgm:spPr/>
      <dgm:t>
        <a:bodyPr/>
        <a:lstStyle/>
        <a:p>
          <a:endParaRPr lang="en-US"/>
        </a:p>
      </dgm:t>
    </dgm:pt>
    <dgm:pt modelId="{CD3472AC-8297-40AD-8D36-6F77F9D7076D}">
      <dgm:prSet/>
      <dgm:spPr/>
      <dgm:t>
        <a:bodyPr/>
        <a:lstStyle/>
        <a:p>
          <a:r>
            <a:rPr lang="en-US" b="1" i="0" baseline="0"/>
            <a:t>Backpropagation</a:t>
          </a:r>
          <a:endParaRPr lang="en-US"/>
        </a:p>
      </dgm:t>
    </dgm:pt>
    <dgm:pt modelId="{E21BFC8A-0C3E-4E71-815E-9B85814111B4}" type="parTrans" cxnId="{2A25AB73-EB25-49F4-A33D-E0899CBDFBD3}">
      <dgm:prSet/>
      <dgm:spPr/>
      <dgm:t>
        <a:bodyPr/>
        <a:lstStyle/>
        <a:p>
          <a:endParaRPr lang="en-US"/>
        </a:p>
      </dgm:t>
    </dgm:pt>
    <dgm:pt modelId="{7682A99A-9C1C-49EB-A8BB-1D699EA732DA}" type="sibTrans" cxnId="{2A25AB73-EB25-49F4-A33D-E0899CBDFBD3}">
      <dgm:prSet/>
      <dgm:spPr/>
      <dgm:t>
        <a:bodyPr/>
        <a:lstStyle/>
        <a:p>
          <a:endParaRPr lang="en-US"/>
        </a:p>
      </dgm:t>
    </dgm:pt>
    <dgm:pt modelId="{A52F3243-EE61-4014-993B-E1A070B47344}">
      <dgm:prSet/>
      <dgm:spPr/>
      <dgm:t>
        <a:bodyPr/>
        <a:lstStyle/>
        <a:p>
          <a:r>
            <a:rPr lang="en-US" b="1" i="0" baseline="0"/>
            <a:t>Learning Rate</a:t>
          </a:r>
          <a:endParaRPr lang="en-US"/>
        </a:p>
      </dgm:t>
    </dgm:pt>
    <dgm:pt modelId="{D2B2535B-BE09-45FD-A59F-0FD2EB008B52}" type="parTrans" cxnId="{95E90D0B-F85A-4633-A08E-E6D88709867C}">
      <dgm:prSet/>
      <dgm:spPr/>
      <dgm:t>
        <a:bodyPr/>
        <a:lstStyle/>
        <a:p>
          <a:endParaRPr lang="en-US"/>
        </a:p>
      </dgm:t>
    </dgm:pt>
    <dgm:pt modelId="{3E694DBE-B2FD-43F2-B2F3-B415118A02AA}" type="sibTrans" cxnId="{95E90D0B-F85A-4633-A08E-E6D88709867C}">
      <dgm:prSet/>
      <dgm:spPr/>
      <dgm:t>
        <a:bodyPr/>
        <a:lstStyle/>
        <a:p>
          <a:endParaRPr lang="en-US"/>
        </a:p>
      </dgm:t>
    </dgm:pt>
    <dgm:pt modelId="{BA3816C2-92D4-487C-9A50-B87FBD223A8F}">
      <dgm:prSet/>
      <dgm:spPr/>
      <dgm:t>
        <a:bodyPr/>
        <a:lstStyle/>
        <a:p>
          <a:r>
            <a:rPr lang="en-US" b="1" i="0" baseline="0"/>
            <a:t>Loss Function</a:t>
          </a:r>
          <a:endParaRPr lang="en-US"/>
        </a:p>
      </dgm:t>
    </dgm:pt>
    <dgm:pt modelId="{68E5F3D1-9E2E-443D-ABDC-88099AC571A5}" type="parTrans" cxnId="{1CCC4F6A-F3F7-4382-B507-27AD78E78304}">
      <dgm:prSet/>
      <dgm:spPr/>
      <dgm:t>
        <a:bodyPr/>
        <a:lstStyle/>
        <a:p>
          <a:endParaRPr lang="en-US"/>
        </a:p>
      </dgm:t>
    </dgm:pt>
    <dgm:pt modelId="{15A6E300-861A-4064-B926-20481C258BA9}" type="sibTrans" cxnId="{1CCC4F6A-F3F7-4382-B507-27AD78E78304}">
      <dgm:prSet/>
      <dgm:spPr/>
      <dgm:t>
        <a:bodyPr/>
        <a:lstStyle/>
        <a:p>
          <a:endParaRPr lang="en-US"/>
        </a:p>
      </dgm:t>
    </dgm:pt>
    <dgm:pt modelId="{EBD90CEF-591E-48BF-8EBC-45D12C0D91A6}">
      <dgm:prSet/>
      <dgm:spPr/>
      <dgm:t>
        <a:bodyPr/>
        <a:lstStyle/>
        <a:p>
          <a:r>
            <a:rPr lang="en-US" b="1" i="0" baseline="0"/>
            <a:t>Optimizer (e.g., SGD, Adam)</a:t>
          </a:r>
          <a:endParaRPr lang="en-US"/>
        </a:p>
      </dgm:t>
    </dgm:pt>
    <dgm:pt modelId="{940635F8-7CEE-4515-8E62-171DC466E52A}" type="parTrans" cxnId="{85F53E45-E892-44CC-83C6-8E0CB4DF491C}">
      <dgm:prSet/>
      <dgm:spPr/>
      <dgm:t>
        <a:bodyPr/>
        <a:lstStyle/>
        <a:p>
          <a:endParaRPr lang="en-US"/>
        </a:p>
      </dgm:t>
    </dgm:pt>
    <dgm:pt modelId="{DC863E48-41A0-4187-AF6C-5E83F78AE607}" type="sibTrans" cxnId="{85F53E45-E892-44CC-83C6-8E0CB4DF491C}">
      <dgm:prSet/>
      <dgm:spPr/>
      <dgm:t>
        <a:bodyPr/>
        <a:lstStyle/>
        <a:p>
          <a:endParaRPr lang="en-US"/>
        </a:p>
      </dgm:t>
    </dgm:pt>
    <dgm:pt modelId="{B324947C-6919-4958-8E5A-B921016F3B86}">
      <dgm:prSet/>
      <dgm:spPr/>
      <dgm:t>
        <a:bodyPr/>
        <a:lstStyle/>
        <a:p>
          <a:r>
            <a:rPr lang="en-US" b="1" i="0" baseline="0"/>
            <a:t>Epochs</a:t>
          </a:r>
          <a:endParaRPr lang="en-US"/>
        </a:p>
      </dgm:t>
    </dgm:pt>
    <dgm:pt modelId="{106DFECC-62BB-4631-B40F-3F47EB439DCD}" type="parTrans" cxnId="{A1B51448-44E6-492C-B99D-25C8E28B06CC}">
      <dgm:prSet/>
      <dgm:spPr/>
      <dgm:t>
        <a:bodyPr/>
        <a:lstStyle/>
        <a:p>
          <a:endParaRPr lang="en-US"/>
        </a:p>
      </dgm:t>
    </dgm:pt>
    <dgm:pt modelId="{ADA3F165-D187-4C6F-9B35-5336B93DB844}" type="sibTrans" cxnId="{A1B51448-44E6-492C-B99D-25C8E28B06CC}">
      <dgm:prSet/>
      <dgm:spPr/>
      <dgm:t>
        <a:bodyPr/>
        <a:lstStyle/>
        <a:p>
          <a:endParaRPr lang="en-US"/>
        </a:p>
      </dgm:t>
    </dgm:pt>
    <dgm:pt modelId="{5B9BF964-DC97-47BC-8135-1F88BAC67314}">
      <dgm:prSet/>
      <dgm:spPr/>
      <dgm:t>
        <a:bodyPr/>
        <a:lstStyle/>
        <a:p>
          <a:r>
            <a:rPr lang="en-US" b="1" i="0" baseline="0"/>
            <a:t>Training, Validation, and Testing Data</a:t>
          </a:r>
          <a:r>
            <a:rPr lang="en-US" b="0" i="0" baseline="0"/>
            <a:t> </a:t>
          </a:r>
          <a:endParaRPr lang="en-US"/>
        </a:p>
      </dgm:t>
    </dgm:pt>
    <dgm:pt modelId="{96AA17A1-34CA-4E10-B055-08CDF61E210E}" type="parTrans" cxnId="{ABC199C5-9C4C-4F92-86E5-71B0CA4CB78D}">
      <dgm:prSet/>
      <dgm:spPr/>
      <dgm:t>
        <a:bodyPr/>
        <a:lstStyle/>
        <a:p>
          <a:endParaRPr lang="en-US"/>
        </a:p>
      </dgm:t>
    </dgm:pt>
    <dgm:pt modelId="{709A4215-0A17-4502-B575-4F49DBBCFE9D}" type="sibTrans" cxnId="{ABC199C5-9C4C-4F92-86E5-71B0CA4CB78D}">
      <dgm:prSet/>
      <dgm:spPr/>
      <dgm:t>
        <a:bodyPr/>
        <a:lstStyle/>
        <a:p>
          <a:endParaRPr lang="en-US"/>
        </a:p>
      </dgm:t>
    </dgm:pt>
    <dgm:pt modelId="{284C8AC7-659D-4B66-A30D-DF13A267EDA6}" type="pres">
      <dgm:prSet presAssocID="{30F6B91C-BC46-4054-94F6-E2C5C1455E24}" presName="diagram" presStyleCnt="0">
        <dgm:presLayoutVars>
          <dgm:dir/>
          <dgm:resizeHandles val="exact"/>
        </dgm:presLayoutVars>
      </dgm:prSet>
      <dgm:spPr/>
    </dgm:pt>
    <dgm:pt modelId="{A6FBD119-7319-48B6-8561-B62594A6C90C}" type="pres">
      <dgm:prSet presAssocID="{FEF390B9-D674-41BE-BA57-007C64087B34}" presName="node" presStyleLbl="node1" presStyleIdx="0" presStyleCnt="14">
        <dgm:presLayoutVars>
          <dgm:bulletEnabled val="1"/>
        </dgm:presLayoutVars>
      </dgm:prSet>
      <dgm:spPr/>
    </dgm:pt>
    <dgm:pt modelId="{3C61DEB9-341D-4792-ABA1-53FB50B17022}" type="pres">
      <dgm:prSet presAssocID="{7CCA72AA-6F4C-48FD-800E-A00E23B43154}" presName="sibTrans" presStyleCnt="0"/>
      <dgm:spPr/>
    </dgm:pt>
    <dgm:pt modelId="{ABC14F6C-AB5D-4B35-B53A-E151FCB6D3C0}" type="pres">
      <dgm:prSet presAssocID="{83C3509C-80A7-4CD5-B96E-273F0DEE56B8}" presName="node" presStyleLbl="node1" presStyleIdx="1" presStyleCnt="14">
        <dgm:presLayoutVars>
          <dgm:bulletEnabled val="1"/>
        </dgm:presLayoutVars>
      </dgm:prSet>
      <dgm:spPr/>
    </dgm:pt>
    <dgm:pt modelId="{DD1178E5-D0B4-4B80-9278-098D4B5751CB}" type="pres">
      <dgm:prSet presAssocID="{A409089F-9EC2-43B0-A40C-6E4CDA6D2170}" presName="sibTrans" presStyleCnt="0"/>
      <dgm:spPr/>
    </dgm:pt>
    <dgm:pt modelId="{27AC1DC4-70F5-4916-BBB8-0772D9AFABAB}" type="pres">
      <dgm:prSet presAssocID="{2FB52FC0-C232-4430-BDE2-CE384FC3FD21}" presName="node" presStyleLbl="node1" presStyleIdx="2" presStyleCnt="14">
        <dgm:presLayoutVars>
          <dgm:bulletEnabled val="1"/>
        </dgm:presLayoutVars>
      </dgm:prSet>
      <dgm:spPr/>
    </dgm:pt>
    <dgm:pt modelId="{726CE0C0-8123-4D1D-8A63-2E89D00A69D4}" type="pres">
      <dgm:prSet presAssocID="{A7DB03BB-A808-4BB9-8253-570CC34903EB}" presName="sibTrans" presStyleCnt="0"/>
      <dgm:spPr/>
    </dgm:pt>
    <dgm:pt modelId="{40597F69-2593-4380-B70C-E323773D2C05}" type="pres">
      <dgm:prSet presAssocID="{B1F4CCE1-1690-470D-B6E2-99F197D057A9}" presName="node" presStyleLbl="node1" presStyleIdx="3" presStyleCnt="14">
        <dgm:presLayoutVars>
          <dgm:bulletEnabled val="1"/>
        </dgm:presLayoutVars>
      </dgm:prSet>
      <dgm:spPr/>
    </dgm:pt>
    <dgm:pt modelId="{04577D77-7FA0-417F-BE12-2171E77AC401}" type="pres">
      <dgm:prSet presAssocID="{B3657C61-6550-48A5-96B5-51705E4F126C}" presName="sibTrans" presStyleCnt="0"/>
      <dgm:spPr/>
    </dgm:pt>
    <dgm:pt modelId="{EAFF0104-8029-4D1C-AA83-076317232A27}" type="pres">
      <dgm:prSet presAssocID="{98BBCEF7-9E3D-48E0-8CCF-A4BF9E0CF734}" presName="node" presStyleLbl="node1" presStyleIdx="4" presStyleCnt="14">
        <dgm:presLayoutVars>
          <dgm:bulletEnabled val="1"/>
        </dgm:presLayoutVars>
      </dgm:prSet>
      <dgm:spPr/>
    </dgm:pt>
    <dgm:pt modelId="{CB25C2AE-2BFF-437E-BC94-2D483CC0560F}" type="pres">
      <dgm:prSet presAssocID="{B2EF45A4-D58B-4AFB-84C2-D05275136C8C}" presName="sibTrans" presStyleCnt="0"/>
      <dgm:spPr/>
    </dgm:pt>
    <dgm:pt modelId="{60509920-2735-4820-9A8F-169A802BD46E}" type="pres">
      <dgm:prSet presAssocID="{DB8E4110-D2E9-4175-9A9F-59937DEE69BF}" presName="node" presStyleLbl="node1" presStyleIdx="5" presStyleCnt="14">
        <dgm:presLayoutVars>
          <dgm:bulletEnabled val="1"/>
        </dgm:presLayoutVars>
      </dgm:prSet>
      <dgm:spPr/>
    </dgm:pt>
    <dgm:pt modelId="{84332467-AB12-4F16-828A-9BEFE69B6F3A}" type="pres">
      <dgm:prSet presAssocID="{5D1B9ADE-D4F9-40CD-B83E-2D876665F52A}" presName="sibTrans" presStyleCnt="0"/>
      <dgm:spPr/>
    </dgm:pt>
    <dgm:pt modelId="{F265E73D-8992-470A-95A2-77137B14E5B3}" type="pres">
      <dgm:prSet presAssocID="{F3ADAD4E-FE68-4165-BA4A-8A1B40B69A4B}" presName="node" presStyleLbl="node1" presStyleIdx="6" presStyleCnt="14">
        <dgm:presLayoutVars>
          <dgm:bulletEnabled val="1"/>
        </dgm:presLayoutVars>
      </dgm:prSet>
      <dgm:spPr/>
    </dgm:pt>
    <dgm:pt modelId="{BB5F763B-B20B-46FB-BF1A-1269D4E76301}" type="pres">
      <dgm:prSet presAssocID="{78F02D51-1F86-4CD4-BB12-ABC155C1F1E5}" presName="sibTrans" presStyleCnt="0"/>
      <dgm:spPr/>
    </dgm:pt>
    <dgm:pt modelId="{253EEA96-99A4-4E40-8DED-906EABCB2262}" type="pres">
      <dgm:prSet presAssocID="{5C9613B5-AAAD-4C2F-A14C-681A327A727B}" presName="node" presStyleLbl="node1" presStyleIdx="7" presStyleCnt="14">
        <dgm:presLayoutVars>
          <dgm:bulletEnabled val="1"/>
        </dgm:presLayoutVars>
      </dgm:prSet>
      <dgm:spPr/>
    </dgm:pt>
    <dgm:pt modelId="{ADEB999E-C19A-4A69-8FF8-3AC5F910B427}" type="pres">
      <dgm:prSet presAssocID="{50E8A0CD-4989-4551-B2BF-69EB8D15FE94}" presName="sibTrans" presStyleCnt="0"/>
      <dgm:spPr/>
    </dgm:pt>
    <dgm:pt modelId="{5268329A-C7E1-43B6-85C9-DE156F5FADE8}" type="pres">
      <dgm:prSet presAssocID="{CD3472AC-8297-40AD-8D36-6F77F9D7076D}" presName="node" presStyleLbl="node1" presStyleIdx="8" presStyleCnt="14">
        <dgm:presLayoutVars>
          <dgm:bulletEnabled val="1"/>
        </dgm:presLayoutVars>
      </dgm:prSet>
      <dgm:spPr/>
    </dgm:pt>
    <dgm:pt modelId="{ABE8A3BF-A883-4F3E-88DF-9F4EA4B41CCA}" type="pres">
      <dgm:prSet presAssocID="{7682A99A-9C1C-49EB-A8BB-1D699EA732DA}" presName="sibTrans" presStyleCnt="0"/>
      <dgm:spPr/>
    </dgm:pt>
    <dgm:pt modelId="{367F0388-93F4-4217-8208-C1C5F658806F}" type="pres">
      <dgm:prSet presAssocID="{A52F3243-EE61-4014-993B-E1A070B47344}" presName="node" presStyleLbl="node1" presStyleIdx="9" presStyleCnt="14">
        <dgm:presLayoutVars>
          <dgm:bulletEnabled val="1"/>
        </dgm:presLayoutVars>
      </dgm:prSet>
      <dgm:spPr/>
    </dgm:pt>
    <dgm:pt modelId="{18230469-D3D1-4C2D-BFC5-78F801DC41F1}" type="pres">
      <dgm:prSet presAssocID="{3E694DBE-B2FD-43F2-B2F3-B415118A02AA}" presName="sibTrans" presStyleCnt="0"/>
      <dgm:spPr/>
    </dgm:pt>
    <dgm:pt modelId="{2AA65AC3-15DE-415D-9620-44606CD44DF2}" type="pres">
      <dgm:prSet presAssocID="{BA3816C2-92D4-487C-9A50-B87FBD223A8F}" presName="node" presStyleLbl="node1" presStyleIdx="10" presStyleCnt="14">
        <dgm:presLayoutVars>
          <dgm:bulletEnabled val="1"/>
        </dgm:presLayoutVars>
      </dgm:prSet>
      <dgm:spPr/>
    </dgm:pt>
    <dgm:pt modelId="{4FD079DC-EFC8-4D7C-857E-D6B8D475324F}" type="pres">
      <dgm:prSet presAssocID="{15A6E300-861A-4064-B926-20481C258BA9}" presName="sibTrans" presStyleCnt="0"/>
      <dgm:spPr/>
    </dgm:pt>
    <dgm:pt modelId="{2C9C9854-66A6-4E85-9BF9-E58ADB951384}" type="pres">
      <dgm:prSet presAssocID="{EBD90CEF-591E-48BF-8EBC-45D12C0D91A6}" presName="node" presStyleLbl="node1" presStyleIdx="11" presStyleCnt="14">
        <dgm:presLayoutVars>
          <dgm:bulletEnabled val="1"/>
        </dgm:presLayoutVars>
      </dgm:prSet>
      <dgm:spPr/>
    </dgm:pt>
    <dgm:pt modelId="{C6E01822-7EA4-4B8C-8830-7E9390B10E34}" type="pres">
      <dgm:prSet presAssocID="{DC863E48-41A0-4187-AF6C-5E83F78AE607}" presName="sibTrans" presStyleCnt="0"/>
      <dgm:spPr/>
    </dgm:pt>
    <dgm:pt modelId="{CBCECE80-B39A-4B6E-BF21-0082805E40F4}" type="pres">
      <dgm:prSet presAssocID="{B324947C-6919-4958-8E5A-B921016F3B86}" presName="node" presStyleLbl="node1" presStyleIdx="12" presStyleCnt="14">
        <dgm:presLayoutVars>
          <dgm:bulletEnabled val="1"/>
        </dgm:presLayoutVars>
      </dgm:prSet>
      <dgm:spPr/>
    </dgm:pt>
    <dgm:pt modelId="{BC40D83D-0373-4664-A89F-3C751062D10B}" type="pres">
      <dgm:prSet presAssocID="{ADA3F165-D187-4C6F-9B35-5336B93DB844}" presName="sibTrans" presStyleCnt="0"/>
      <dgm:spPr/>
    </dgm:pt>
    <dgm:pt modelId="{67B93355-1386-44C5-8D5B-E88FF33D1E16}" type="pres">
      <dgm:prSet presAssocID="{5B9BF964-DC97-47BC-8135-1F88BAC67314}" presName="node" presStyleLbl="node1" presStyleIdx="13" presStyleCnt="14">
        <dgm:presLayoutVars>
          <dgm:bulletEnabled val="1"/>
        </dgm:presLayoutVars>
      </dgm:prSet>
      <dgm:spPr/>
    </dgm:pt>
  </dgm:ptLst>
  <dgm:cxnLst>
    <dgm:cxn modelId="{A8BF6A04-1534-43C7-A15A-628F08AE8156}" type="presOf" srcId="{CD3472AC-8297-40AD-8D36-6F77F9D7076D}" destId="{5268329A-C7E1-43B6-85C9-DE156F5FADE8}" srcOrd="0" destOrd="0" presId="urn:microsoft.com/office/officeart/2005/8/layout/default"/>
    <dgm:cxn modelId="{BF200A08-FDDB-41AD-B727-3086B71B31E6}" type="presOf" srcId="{EBD90CEF-591E-48BF-8EBC-45D12C0D91A6}" destId="{2C9C9854-66A6-4E85-9BF9-E58ADB951384}" srcOrd="0" destOrd="0" presId="urn:microsoft.com/office/officeart/2005/8/layout/default"/>
    <dgm:cxn modelId="{95E90D0B-F85A-4633-A08E-E6D88709867C}" srcId="{30F6B91C-BC46-4054-94F6-E2C5C1455E24}" destId="{A52F3243-EE61-4014-993B-E1A070B47344}" srcOrd="9" destOrd="0" parTransId="{D2B2535B-BE09-45FD-A59F-0FD2EB008B52}" sibTransId="{3E694DBE-B2FD-43F2-B2F3-B415118A02AA}"/>
    <dgm:cxn modelId="{F3B2E10F-8E01-4D4B-8A4F-A3193945212F}" type="presOf" srcId="{F3ADAD4E-FE68-4165-BA4A-8A1B40B69A4B}" destId="{F265E73D-8992-470A-95A2-77137B14E5B3}" srcOrd="0" destOrd="0" presId="urn:microsoft.com/office/officeart/2005/8/layout/default"/>
    <dgm:cxn modelId="{35048810-F02E-4286-A434-213C20C18107}" type="presOf" srcId="{FEF390B9-D674-41BE-BA57-007C64087B34}" destId="{A6FBD119-7319-48B6-8561-B62594A6C90C}" srcOrd="0" destOrd="0" presId="urn:microsoft.com/office/officeart/2005/8/layout/default"/>
    <dgm:cxn modelId="{FCE73114-C32A-40C5-9706-2F7DB74222CC}" type="presOf" srcId="{83C3509C-80A7-4CD5-B96E-273F0DEE56B8}" destId="{ABC14F6C-AB5D-4B35-B53A-E151FCB6D3C0}" srcOrd="0" destOrd="0" presId="urn:microsoft.com/office/officeart/2005/8/layout/default"/>
    <dgm:cxn modelId="{B335B138-9738-412A-BAB5-4B22D58D2C74}" type="presOf" srcId="{2FB52FC0-C232-4430-BDE2-CE384FC3FD21}" destId="{27AC1DC4-70F5-4916-BBB8-0772D9AFABAB}" srcOrd="0" destOrd="0" presId="urn:microsoft.com/office/officeart/2005/8/layout/default"/>
    <dgm:cxn modelId="{85F53E45-E892-44CC-83C6-8E0CB4DF491C}" srcId="{30F6B91C-BC46-4054-94F6-E2C5C1455E24}" destId="{EBD90CEF-591E-48BF-8EBC-45D12C0D91A6}" srcOrd="11" destOrd="0" parTransId="{940635F8-7CEE-4515-8E62-171DC466E52A}" sibTransId="{DC863E48-41A0-4187-AF6C-5E83F78AE607}"/>
    <dgm:cxn modelId="{A1B51448-44E6-492C-B99D-25C8E28B06CC}" srcId="{30F6B91C-BC46-4054-94F6-E2C5C1455E24}" destId="{B324947C-6919-4958-8E5A-B921016F3B86}" srcOrd="12" destOrd="0" parTransId="{106DFECC-62BB-4631-B40F-3F47EB439DCD}" sibTransId="{ADA3F165-D187-4C6F-9B35-5336B93DB844}"/>
    <dgm:cxn modelId="{1CCC4F6A-F3F7-4382-B507-27AD78E78304}" srcId="{30F6B91C-BC46-4054-94F6-E2C5C1455E24}" destId="{BA3816C2-92D4-487C-9A50-B87FBD223A8F}" srcOrd="10" destOrd="0" parTransId="{68E5F3D1-9E2E-443D-ABDC-88099AC571A5}" sibTransId="{15A6E300-861A-4064-B926-20481C258BA9}"/>
    <dgm:cxn modelId="{9166604C-9C72-471B-8C0E-B0DC243E9692}" type="presOf" srcId="{BA3816C2-92D4-487C-9A50-B87FBD223A8F}" destId="{2AA65AC3-15DE-415D-9620-44606CD44DF2}" srcOrd="0" destOrd="0" presId="urn:microsoft.com/office/officeart/2005/8/layout/default"/>
    <dgm:cxn modelId="{3C20956C-66B9-4F26-A12F-08CEE229C026}" srcId="{30F6B91C-BC46-4054-94F6-E2C5C1455E24}" destId="{83C3509C-80A7-4CD5-B96E-273F0DEE56B8}" srcOrd="1" destOrd="0" parTransId="{B92A2723-3A64-400C-8137-32B593B42DF4}" sibTransId="{A409089F-9EC2-43B0-A40C-6E4CDA6D2170}"/>
    <dgm:cxn modelId="{2A25AB73-EB25-49F4-A33D-E0899CBDFBD3}" srcId="{30F6B91C-BC46-4054-94F6-E2C5C1455E24}" destId="{CD3472AC-8297-40AD-8D36-6F77F9D7076D}" srcOrd="8" destOrd="0" parTransId="{E21BFC8A-0C3E-4E71-815E-9B85814111B4}" sibTransId="{7682A99A-9C1C-49EB-A8BB-1D699EA732DA}"/>
    <dgm:cxn modelId="{D750827E-2962-4B7C-AFE8-2E913F1CB074}" type="presOf" srcId="{30F6B91C-BC46-4054-94F6-E2C5C1455E24}" destId="{284C8AC7-659D-4B66-A30D-DF13A267EDA6}" srcOrd="0" destOrd="0" presId="urn:microsoft.com/office/officeart/2005/8/layout/default"/>
    <dgm:cxn modelId="{C3DC3383-1041-4184-90A7-51EC52A4F35E}" srcId="{30F6B91C-BC46-4054-94F6-E2C5C1455E24}" destId="{2FB52FC0-C232-4430-BDE2-CE384FC3FD21}" srcOrd="2" destOrd="0" parTransId="{454461BC-B5C5-473A-9134-CEF77FB89C34}" sibTransId="{A7DB03BB-A808-4BB9-8253-570CC34903EB}"/>
    <dgm:cxn modelId="{8D03E38B-85F5-4E62-9650-4D266A46B872}" srcId="{30F6B91C-BC46-4054-94F6-E2C5C1455E24}" destId="{5C9613B5-AAAD-4C2F-A14C-681A327A727B}" srcOrd="7" destOrd="0" parTransId="{97C09DBF-4D64-41F3-8F1A-26A27FE3DAD7}" sibTransId="{50E8A0CD-4989-4551-B2BF-69EB8D15FE94}"/>
    <dgm:cxn modelId="{74359094-DA96-4955-B2D1-2495F16315E9}" type="presOf" srcId="{98BBCEF7-9E3D-48E0-8CCF-A4BF9E0CF734}" destId="{EAFF0104-8029-4D1C-AA83-076317232A27}" srcOrd="0" destOrd="0" presId="urn:microsoft.com/office/officeart/2005/8/layout/default"/>
    <dgm:cxn modelId="{F42DE59E-F3EB-4705-A999-28B2FC55AEE8}" type="presOf" srcId="{5B9BF964-DC97-47BC-8135-1F88BAC67314}" destId="{67B93355-1386-44C5-8D5B-E88FF33D1E16}" srcOrd="0" destOrd="0" presId="urn:microsoft.com/office/officeart/2005/8/layout/default"/>
    <dgm:cxn modelId="{8F88BBA1-0C32-42E7-9BB4-63BA8683A65F}" srcId="{30F6B91C-BC46-4054-94F6-E2C5C1455E24}" destId="{98BBCEF7-9E3D-48E0-8CCF-A4BF9E0CF734}" srcOrd="4" destOrd="0" parTransId="{E186295E-B1C6-4D8D-B1CA-80685EB4BC5B}" sibTransId="{B2EF45A4-D58B-4AFB-84C2-D05275136C8C}"/>
    <dgm:cxn modelId="{738CD5A3-D507-4374-A8FD-98F2A0FDAFFC}" type="presOf" srcId="{B1F4CCE1-1690-470D-B6E2-99F197D057A9}" destId="{40597F69-2593-4380-B70C-E323773D2C05}" srcOrd="0" destOrd="0" presId="urn:microsoft.com/office/officeart/2005/8/layout/default"/>
    <dgm:cxn modelId="{4EBC86A9-25A0-44EE-BD03-E4A4D5FDE246}" srcId="{30F6B91C-BC46-4054-94F6-E2C5C1455E24}" destId="{B1F4CCE1-1690-470D-B6E2-99F197D057A9}" srcOrd="3" destOrd="0" parTransId="{7D530F52-E0EF-4539-91C5-5A95404E2124}" sibTransId="{B3657C61-6550-48A5-96B5-51705E4F126C}"/>
    <dgm:cxn modelId="{B780ACB7-A926-43EC-A121-E6AC6E188DC3}" type="presOf" srcId="{B324947C-6919-4958-8E5A-B921016F3B86}" destId="{CBCECE80-B39A-4B6E-BF21-0082805E40F4}" srcOrd="0" destOrd="0" presId="urn:microsoft.com/office/officeart/2005/8/layout/default"/>
    <dgm:cxn modelId="{2AB790BC-3517-4620-81EA-4BC818026520}" type="presOf" srcId="{A52F3243-EE61-4014-993B-E1A070B47344}" destId="{367F0388-93F4-4217-8208-C1C5F658806F}" srcOrd="0" destOrd="0" presId="urn:microsoft.com/office/officeart/2005/8/layout/default"/>
    <dgm:cxn modelId="{DB1413C1-218A-4D33-BC56-D04AC511367A}" srcId="{30F6B91C-BC46-4054-94F6-E2C5C1455E24}" destId="{DB8E4110-D2E9-4175-9A9F-59937DEE69BF}" srcOrd="5" destOrd="0" parTransId="{36ECE9B4-E53E-4DF8-B32D-BF2000628CC1}" sibTransId="{5D1B9ADE-D4F9-40CD-B83E-2D876665F52A}"/>
    <dgm:cxn modelId="{DC1E63C4-F0CD-4F15-BA40-5BF24E814C4D}" srcId="{30F6B91C-BC46-4054-94F6-E2C5C1455E24}" destId="{FEF390B9-D674-41BE-BA57-007C64087B34}" srcOrd="0" destOrd="0" parTransId="{685F8A77-6FB5-4C5F-A82E-D6C6A332387E}" sibTransId="{7CCA72AA-6F4C-48FD-800E-A00E23B43154}"/>
    <dgm:cxn modelId="{ABC199C5-9C4C-4F92-86E5-71B0CA4CB78D}" srcId="{30F6B91C-BC46-4054-94F6-E2C5C1455E24}" destId="{5B9BF964-DC97-47BC-8135-1F88BAC67314}" srcOrd="13" destOrd="0" parTransId="{96AA17A1-34CA-4E10-B055-08CDF61E210E}" sibTransId="{709A4215-0A17-4502-B575-4F49DBBCFE9D}"/>
    <dgm:cxn modelId="{C259D3CE-F841-40A0-8496-BB7A70633CA6}" type="presOf" srcId="{DB8E4110-D2E9-4175-9A9F-59937DEE69BF}" destId="{60509920-2735-4820-9A8F-169A802BD46E}" srcOrd="0" destOrd="0" presId="urn:microsoft.com/office/officeart/2005/8/layout/default"/>
    <dgm:cxn modelId="{99E456EA-7D8B-47E6-B25F-6C3FD3596A6D}" type="presOf" srcId="{5C9613B5-AAAD-4C2F-A14C-681A327A727B}" destId="{253EEA96-99A4-4E40-8DED-906EABCB2262}" srcOrd="0" destOrd="0" presId="urn:microsoft.com/office/officeart/2005/8/layout/default"/>
    <dgm:cxn modelId="{6F9A28F3-1E8A-42EE-9F17-CC27D2785CF2}" srcId="{30F6B91C-BC46-4054-94F6-E2C5C1455E24}" destId="{F3ADAD4E-FE68-4165-BA4A-8A1B40B69A4B}" srcOrd="6" destOrd="0" parTransId="{A4774573-8538-4BF7-8F15-5D426D4F5D2C}" sibTransId="{78F02D51-1F86-4CD4-BB12-ABC155C1F1E5}"/>
    <dgm:cxn modelId="{61B918CD-AA40-4CF8-822B-78FDD0DAFE3B}" type="presParOf" srcId="{284C8AC7-659D-4B66-A30D-DF13A267EDA6}" destId="{A6FBD119-7319-48B6-8561-B62594A6C90C}" srcOrd="0" destOrd="0" presId="urn:microsoft.com/office/officeart/2005/8/layout/default"/>
    <dgm:cxn modelId="{47E20F7D-9069-4EA2-BEFD-7963EFF2787C}" type="presParOf" srcId="{284C8AC7-659D-4B66-A30D-DF13A267EDA6}" destId="{3C61DEB9-341D-4792-ABA1-53FB50B17022}" srcOrd="1" destOrd="0" presId="urn:microsoft.com/office/officeart/2005/8/layout/default"/>
    <dgm:cxn modelId="{B080B12C-68E2-448A-9B5F-E9DB8D4ACF8E}" type="presParOf" srcId="{284C8AC7-659D-4B66-A30D-DF13A267EDA6}" destId="{ABC14F6C-AB5D-4B35-B53A-E151FCB6D3C0}" srcOrd="2" destOrd="0" presId="urn:microsoft.com/office/officeart/2005/8/layout/default"/>
    <dgm:cxn modelId="{4B7B65A5-9E35-4A32-A03C-3B242CED9286}" type="presParOf" srcId="{284C8AC7-659D-4B66-A30D-DF13A267EDA6}" destId="{DD1178E5-D0B4-4B80-9278-098D4B5751CB}" srcOrd="3" destOrd="0" presId="urn:microsoft.com/office/officeart/2005/8/layout/default"/>
    <dgm:cxn modelId="{39A1A39E-A92B-4DDD-8DB5-07D1BB588E58}" type="presParOf" srcId="{284C8AC7-659D-4B66-A30D-DF13A267EDA6}" destId="{27AC1DC4-70F5-4916-BBB8-0772D9AFABAB}" srcOrd="4" destOrd="0" presId="urn:microsoft.com/office/officeart/2005/8/layout/default"/>
    <dgm:cxn modelId="{B95BE237-FFAD-4B07-983D-916E5A19F313}" type="presParOf" srcId="{284C8AC7-659D-4B66-A30D-DF13A267EDA6}" destId="{726CE0C0-8123-4D1D-8A63-2E89D00A69D4}" srcOrd="5" destOrd="0" presId="urn:microsoft.com/office/officeart/2005/8/layout/default"/>
    <dgm:cxn modelId="{18439CF4-9E62-4162-8884-155659325FE4}" type="presParOf" srcId="{284C8AC7-659D-4B66-A30D-DF13A267EDA6}" destId="{40597F69-2593-4380-B70C-E323773D2C05}" srcOrd="6" destOrd="0" presId="urn:microsoft.com/office/officeart/2005/8/layout/default"/>
    <dgm:cxn modelId="{67C551AC-6AE3-4D87-ABEC-365416D42A21}" type="presParOf" srcId="{284C8AC7-659D-4B66-A30D-DF13A267EDA6}" destId="{04577D77-7FA0-417F-BE12-2171E77AC401}" srcOrd="7" destOrd="0" presId="urn:microsoft.com/office/officeart/2005/8/layout/default"/>
    <dgm:cxn modelId="{F99CFA42-3627-409C-AF52-DA07F95485F9}" type="presParOf" srcId="{284C8AC7-659D-4B66-A30D-DF13A267EDA6}" destId="{EAFF0104-8029-4D1C-AA83-076317232A27}" srcOrd="8" destOrd="0" presId="urn:microsoft.com/office/officeart/2005/8/layout/default"/>
    <dgm:cxn modelId="{E7F45A8C-9AC3-4A3A-B14F-8FB37A1D8EF7}" type="presParOf" srcId="{284C8AC7-659D-4B66-A30D-DF13A267EDA6}" destId="{CB25C2AE-2BFF-437E-BC94-2D483CC0560F}" srcOrd="9" destOrd="0" presId="urn:microsoft.com/office/officeart/2005/8/layout/default"/>
    <dgm:cxn modelId="{2A5F163C-4FE8-4C4E-BBAC-086872BFEEE4}" type="presParOf" srcId="{284C8AC7-659D-4B66-A30D-DF13A267EDA6}" destId="{60509920-2735-4820-9A8F-169A802BD46E}" srcOrd="10" destOrd="0" presId="urn:microsoft.com/office/officeart/2005/8/layout/default"/>
    <dgm:cxn modelId="{852C929A-94AD-4AB2-9C30-2F539B9657ED}" type="presParOf" srcId="{284C8AC7-659D-4B66-A30D-DF13A267EDA6}" destId="{84332467-AB12-4F16-828A-9BEFE69B6F3A}" srcOrd="11" destOrd="0" presId="urn:microsoft.com/office/officeart/2005/8/layout/default"/>
    <dgm:cxn modelId="{3D0197B4-7521-4B16-8108-645A4ADD930C}" type="presParOf" srcId="{284C8AC7-659D-4B66-A30D-DF13A267EDA6}" destId="{F265E73D-8992-470A-95A2-77137B14E5B3}" srcOrd="12" destOrd="0" presId="urn:microsoft.com/office/officeart/2005/8/layout/default"/>
    <dgm:cxn modelId="{50805F5D-8094-46F1-9FD7-52F0529A6785}" type="presParOf" srcId="{284C8AC7-659D-4B66-A30D-DF13A267EDA6}" destId="{BB5F763B-B20B-46FB-BF1A-1269D4E76301}" srcOrd="13" destOrd="0" presId="urn:microsoft.com/office/officeart/2005/8/layout/default"/>
    <dgm:cxn modelId="{08F05809-9C5C-44E8-A9CC-A1B22A3666EE}" type="presParOf" srcId="{284C8AC7-659D-4B66-A30D-DF13A267EDA6}" destId="{253EEA96-99A4-4E40-8DED-906EABCB2262}" srcOrd="14" destOrd="0" presId="urn:microsoft.com/office/officeart/2005/8/layout/default"/>
    <dgm:cxn modelId="{F4D2ACC8-5FC0-437A-B05D-939A51F86C20}" type="presParOf" srcId="{284C8AC7-659D-4B66-A30D-DF13A267EDA6}" destId="{ADEB999E-C19A-4A69-8FF8-3AC5F910B427}" srcOrd="15" destOrd="0" presId="urn:microsoft.com/office/officeart/2005/8/layout/default"/>
    <dgm:cxn modelId="{2BD3F63C-756C-4B6E-9465-3CF3FB1DBEBA}" type="presParOf" srcId="{284C8AC7-659D-4B66-A30D-DF13A267EDA6}" destId="{5268329A-C7E1-43B6-85C9-DE156F5FADE8}" srcOrd="16" destOrd="0" presId="urn:microsoft.com/office/officeart/2005/8/layout/default"/>
    <dgm:cxn modelId="{A6F8825E-365A-4E3B-BB45-94B7C2E2FDB9}" type="presParOf" srcId="{284C8AC7-659D-4B66-A30D-DF13A267EDA6}" destId="{ABE8A3BF-A883-4F3E-88DF-9F4EA4B41CCA}" srcOrd="17" destOrd="0" presId="urn:microsoft.com/office/officeart/2005/8/layout/default"/>
    <dgm:cxn modelId="{0A9EE02F-8428-411D-BB06-E9DF9EF6A909}" type="presParOf" srcId="{284C8AC7-659D-4B66-A30D-DF13A267EDA6}" destId="{367F0388-93F4-4217-8208-C1C5F658806F}" srcOrd="18" destOrd="0" presId="urn:microsoft.com/office/officeart/2005/8/layout/default"/>
    <dgm:cxn modelId="{00E752E1-F634-4352-B908-3ED20800FE79}" type="presParOf" srcId="{284C8AC7-659D-4B66-A30D-DF13A267EDA6}" destId="{18230469-D3D1-4C2D-BFC5-78F801DC41F1}" srcOrd="19" destOrd="0" presId="urn:microsoft.com/office/officeart/2005/8/layout/default"/>
    <dgm:cxn modelId="{98EC664E-E93A-40C4-9E7F-AE58B31A097B}" type="presParOf" srcId="{284C8AC7-659D-4B66-A30D-DF13A267EDA6}" destId="{2AA65AC3-15DE-415D-9620-44606CD44DF2}" srcOrd="20" destOrd="0" presId="urn:microsoft.com/office/officeart/2005/8/layout/default"/>
    <dgm:cxn modelId="{F9731CF3-45E2-48BC-90A4-D7EFB3F05D8A}" type="presParOf" srcId="{284C8AC7-659D-4B66-A30D-DF13A267EDA6}" destId="{4FD079DC-EFC8-4D7C-857E-D6B8D475324F}" srcOrd="21" destOrd="0" presId="urn:microsoft.com/office/officeart/2005/8/layout/default"/>
    <dgm:cxn modelId="{DB4EC935-1366-4B87-8D2F-B2228D5D56A0}" type="presParOf" srcId="{284C8AC7-659D-4B66-A30D-DF13A267EDA6}" destId="{2C9C9854-66A6-4E85-9BF9-E58ADB951384}" srcOrd="22" destOrd="0" presId="urn:microsoft.com/office/officeart/2005/8/layout/default"/>
    <dgm:cxn modelId="{04DE66DA-295A-44FD-9F6E-6F1FA40EAEEE}" type="presParOf" srcId="{284C8AC7-659D-4B66-A30D-DF13A267EDA6}" destId="{C6E01822-7EA4-4B8C-8830-7E9390B10E34}" srcOrd="23" destOrd="0" presId="urn:microsoft.com/office/officeart/2005/8/layout/default"/>
    <dgm:cxn modelId="{F29D3A69-4834-4E40-93BE-187317A2C43B}" type="presParOf" srcId="{284C8AC7-659D-4B66-A30D-DF13A267EDA6}" destId="{CBCECE80-B39A-4B6E-BF21-0082805E40F4}" srcOrd="24" destOrd="0" presId="urn:microsoft.com/office/officeart/2005/8/layout/default"/>
    <dgm:cxn modelId="{EE8DEDA6-BBD1-4827-9C8E-7D7F9436BCEA}" type="presParOf" srcId="{284C8AC7-659D-4B66-A30D-DF13A267EDA6}" destId="{BC40D83D-0373-4664-A89F-3C751062D10B}" srcOrd="25" destOrd="0" presId="urn:microsoft.com/office/officeart/2005/8/layout/default"/>
    <dgm:cxn modelId="{0E114E1D-03E4-496B-88C9-95865408727F}" type="presParOf" srcId="{284C8AC7-659D-4B66-A30D-DF13A267EDA6}" destId="{67B93355-1386-44C5-8D5B-E88FF33D1E16}" srcOrd="2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92415C-2BE3-4052-B5E7-A268A8F5469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3831BB47-5D0C-4825-BFB1-6D5BB7AD0DE8}">
      <dgm:prSet/>
      <dgm:spPr/>
      <dgm:t>
        <a:bodyPr/>
        <a:lstStyle/>
        <a:p>
          <a:r>
            <a:rPr lang="en-US" b="0" i="0" baseline="0"/>
            <a:t>Hidden State</a:t>
          </a:r>
          <a:endParaRPr lang="en-US"/>
        </a:p>
      </dgm:t>
    </dgm:pt>
    <dgm:pt modelId="{34215953-D8F0-4ACF-89EF-A6EE89900777}" type="parTrans" cxnId="{9BD92391-3459-45BA-99AE-FA57C89B9B12}">
      <dgm:prSet/>
      <dgm:spPr/>
      <dgm:t>
        <a:bodyPr/>
        <a:lstStyle/>
        <a:p>
          <a:endParaRPr lang="en-US"/>
        </a:p>
      </dgm:t>
    </dgm:pt>
    <dgm:pt modelId="{6A8FFB94-5C5A-404E-B619-DD147A8FB377}" type="sibTrans" cxnId="{9BD92391-3459-45BA-99AE-FA57C89B9B12}">
      <dgm:prSet/>
      <dgm:spPr/>
      <dgm:t>
        <a:bodyPr/>
        <a:lstStyle/>
        <a:p>
          <a:endParaRPr lang="en-US"/>
        </a:p>
      </dgm:t>
    </dgm:pt>
    <dgm:pt modelId="{B4AD3A71-D0B9-4198-84E5-770052EB6F46}">
      <dgm:prSet/>
      <dgm:spPr/>
      <dgm:t>
        <a:bodyPr/>
        <a:lstStyle/>
        <a:p>
          <a:r>
            <a:rPr lang="en-US" b="0" i="0" baseline="0"/>
            <a:t>Recurrent Connections</a:t>
          </a:r>
          <a:endParaRPr lang="en-US"/>
        </a:p>
      </dgm:t>
    </dgm:pt>
    <dgm:pt modelId="{CD36DB29-245C-4AC1-A3BB-40B41DF7455B}" type="parTrans" cxnId="{D1C83AB7-E76C-4ACC-AEAF-93FF97A53CDC}">
      <dgm:prSet/>
      <dgm:spPr/>
      <dgm:t>
        <a:bodyPr/>
        <a:lstStyle/>
        <a:p>
          <a:endParaRPr lang="en-US"/>
        </a:p>
      </dgm:t>
    </dgm:pt>
    <dgm:pt modelId="{CD99AB92-295F-4C87-BAB5-2E752223997E}" type="sibTrans" cxnId="{D1C83AB7-E76C-4ACC-AEAF-93FF97A53CDC}">
      <dgm:prSet/>
      <dgm:spPr/>
      <dgm:t>
        <a:bodyPr/>
        <a:lstStyle/>
        <a:p>
          <a:endParaRPr lang="en-US"/>
        </a:p>
      </dgm:t>
    </dgm:pt>
    <dgm:pt modelId="{15FDC73B-ACF5-465E-A9BB-0E9BC404E88D}">
      <dgm:prSet/>
      <dgm:spPr/>
      <dgm:t>
        <a:bodyPr/>
        <a:lstStyle/>
        <a:p>
          <a:r>
            <a:rPr lang="en-US" b="0" i="0" baseline="0"/>
            <a:t>Sequence Processing </a:t>
          </a:r>
          <a:endParaRPr lang="en-US"/>
        </a:p>
      </dgm:t>
    </dgm:pt>
    <dgm:pt modelId="{B2D93086-991D-4509-BC27-695E068139A3}" type="parTrans" cxnId="{281BA0E4-4672-4C65-B8C3-D0AA4CE08471}">
      <dgm:prSet/>
      <dgm:spPr/>
      <dgm:t>
        <a:bodyPr/>
        <a:lstStyle/>
        <a:p>
          <a:endParaRPr lang="en-US"/>
        </a:p>
      </dgm:t>
    </dgm:pt>
    <dgm:pt modelId="{0E8307DA-D30C-4F4F-8C0F-B7E3FE7637F4}" type="sibTrans" cxnId="{281BA0E4-4672-4C65-B8C3-D0AA4CE08471}">
      <dgm:prSet/>
      <dgm:spPr/>
      <dgm:t>
        <a:bodyPr/>
        <a:lstStyle/>
        <a:p>
          <a:endParaRPr lang="en-US"/>
        </a:p>
      </dgm:t>
    </dgm:pt>
    <dgm:pt modelId="{05FDB235-EDEF-47CB-998B-E80C68FFBFE2}" type="pres">
      <dgm:prSet presAssocID="{7B92415C-2BE3-4052-B5E7-A268A8F54697}" presName="hierChild1" presStyleCnt="0">
        <dgm:presLayoutVars>
          <dgm:chPref val="1"/>
          <dgm:dir/>
          <dgm:animOne val="branch"/>
          <dgm:animLvl val="lvl"/>
          <dgm:resizeHandles/>
        </dgm:presLayoutVars>
      </dgm:prSet>
      <dgm:spPr/>
    </dgm:pt>
    <dgm:pt modelId="{D3D9B6E2-0A6D-4CE1-AEE2-F5CEB2201272}" type="pres">
      <dgm:prSet presAssocID="{3831BB47-5D0C-4825-BFB1-6D5BB7AD0DE8}" presName="hierRoot1" presStyleCnt="0"/>
      <dgm:spPr/>
    </dgm:pt>
    <dgm:pt modelId="{55E31697-65D3-4AAA-8012-1EDE72A66959}" type="pres">
      <dgm:prSet presAssocID="{3831BB47-5D0C-4825-BFB1-6D5BB7AD0DE8}" presName="composite" presStyleCnt="0"/>
      <dgm:spPr/>
    </dgm:pt>
    <dgm:pt modelId="{A4191A9C-9789-46F9-B3A5-2649122B4304}" type="pres">
      <dgm:prSet presAssocID="{3831BB47-5D0C-4825-BFB1-6D5BB7AD0DE8}" presName="background" presStyleLbl="node0" presStyleIdx="0" presStyleCnt="3"/>
      <dgm:spPr/>
    </dgm:pt>
    <dgm:pt modelId="{2E252EF6-F84E-4456-9ADF-DC614468C2DB}" type="pres">
      <dgm:prSet presAssocID="{3831BB47-5D0C-4825-BFB1-6D5BB7AD0DE8}" presName="text" presStyleLbl="fgAcc0" presStyleIdx="0" presStyleCnt="3">
        <dgm:presLayoutVars>
          <dgm:chPref val="3"/>
        </dgm:presLayoutVars>
      </dgm:prSet>
      <dgm:spPr/>
    </dgm:pt>
    <dgm:pt modelId="{D72B774A-2EF3-4F8C-8E85-87B079382F04}" type="pres">
      <dgm:prSet presAssocID="{3831BB47-5D0C-4825-BFB1-6D5BB7AD0DE8}" presName="hierChild2" presStyleCnt="0"/>
      <dgm:spPr/>
    </dgm:pt>
    <dgm:pt modelId="{DDD5A817-BF75-40F9-83B0-DD4814D3E19F}" type="pres">
      <dgm:prSet presAssocID="{B4AD3A71-D0B9-4198-84E5-770052EB6F46}" presName="hierRoot1" presStyleCnt="0"/>
      <dgm:spPr/>
    </dgm:pt>
    <dgm:pt modelId="{EA8475CF-EABC-4D62-8BBF-2A2F8D5C0381}" type="pres">
      <dgm:prSet presAssocID="{B4AD3A71-D0B9-4198-84E5-770052EB6F46}" presName="composite" presStyleCnt="0"/>
      <dgm:spPr/>
    </dgm:pt>
    <dgm:pt modelId="{3A145FE5-B41B-4185-9DDF-162A55A6EAD0}" type="pres">
      <dgm:prSet presAssocID="{B4AD3A71-D0B9-4198-84E5-770052EB6F46}" presName="background" presStyleLbl="node0" presStyleIdx="1" presStyleCnt="3"/>
      <dgm:spPr/>
    </dgm:pt>
    <dgm:pt modelId="{4B88AAC2-B0C7-49D6-BCDC-966C8E979E87}" type="pres">
      <dgm:prSet presAssocID="{B4AD3A71-D0B9-4198-84E5-770052EB6F46}" presName="text" presStyleLbl="fgAcc0" presStyleIdx="1" presStyleCnt="3">
        <dgm:presLayoutVars>
          <dgm:chPref val="3"/>
        </dgm:presLayoutVars>
      </dgm:prSet>
      <dgm:spPr/>
    </dgm:pt>
    <dgm:pt modelId="{566AA27F-AE30-4FE0-A193-6A547F595BFB}" type="pres">
      <dgm:prSet presAssocID="{B4AD3A71-D0B9-4198-84E5-770052EB6F46}" presName="hierChild2" presStyleCnt="0"/>
      <dgm:spPr/>
    </dgm:pt>
    <dgm:pt modelId="{CD1987A6-01C1-479C-AEE1-5220A6467E9D}" type="pres">
      <dgm:prSet presAssocID="{15FDC73B-ACF5-465E-A9BB-0E9BC404E88D}" presName="hierRoot1" presStyleCnt="0"/>
      <dgm:spPr/>
    </dgm:pt>
    <dgm:pt modelId="{41410C8C-72B2-447A-9C20-C7D267096BF3}" type="pres">
      <dgm:prSet presAssocID="{15FDC73B-ACF5-465E-A9BB-0E9BC404E88D}" presName="composite" presStyleCnt="0"/>
      <dgm:spPr/>
    </dgm:pt>
    <dgm:pt modelId="{9D1D9E85-AB2D-4567-97B7-A2A3CD13F8D7}" type="pres">
      <dgm:prSet presAssocID="{15FDC73B-ACF5-465E-A9BB-0E9BC404E88D}" presName="background" presStyleLbl="node0" presStyleIdx="2" presStyleCnt="3"/>
      <dgm:spPr/>
    </dgm:pt>
    <dgm:pt modelId="{A44AD2D1-268A-43F6-97B3-3F31E8327A83}" type="pres">
      <dgm:prSet presAssocID="{15FDC73B-ACF5-465E-A9BB-0E9BC404E88D}" presName="text" presStyleLbl="fgAcc0" presStyleIdx="2" presStyleCnt="3">
        <dgm:presLayoutVars>
          <dgm:chPref val="3"/>
        </dgm:presLayoutVars>
      </dgm:prSet>
      <dgm:spPr/>
    </dgm:pt>
    <dgm:pt modelId="{8659EA00-6AB6-4427-A32A-0C061159DF75}" type="pres">
      <dgm:prSet presAssocID="{15FDC73B-ACF5-465E-A9BB-0E9BC404E88D}" presName="hierChild2" presStyleCnt="0"/>
      <dgm:spPr/>
    </dgm:pt>
  </dgm:ptLst>
  <dgm:cxnLst>
    <dgm:cxn modelId="{AE99D017-9E54-42B6-A72E-36219E950D10}" type="presOf" srcId="{3831BB47-5D0C-4825-BFB1-6D5BB7AD0DE8}" destId="{2E252EF6-F84E-4456-9ADF-DC614468C2DB}" srcOrd="0" destOrd="0" presId="urn:microsoft.com/office/officeart/2005/8/layout/hierarchy1"/>
    <dgm:cxn modelId="{72219373-975C-42BA-9398-CD5760402704}" type="presOf" srcId="{7B92415C-2BE3-4052-B5E7-A268A8F54697}" destId="{05FDB235-EDEF-47CB-998B-E80C68FFBFE2}" srcOrd="0" destOrd="0" presId="urn:microsoft.com/office/officeart/2005/8/layout/hierarchy1"/>
    <dgm:cxn modelId="{B5A55B7D-0995-4E32-9096-40BAFD45DEA6}" type="presOf" srcId="{15FDC73B-ACF5-465E-A9BB-0E9BC404E88D}" destId="{A44AD2D1-268A-43F6-97B3-3F31E8327A83}" srcOrd="0" destOrd="0" presId="urn:microsoft.com/office/officeart/2005/8/layout/hierarchy1"/>
    <dgm:cxn modelId="{4431E583-FEAD-4282-A753-A3F30EC02285}" type="presOf" srcId="{B4AD3A71-D0B9-4198-84E5-770052EB6F46}" destId="{4B88AAC2-B0C7-49D6-BCDC-966C8E979E87}" srcOrd="0" destOrd="0" presId="urn:microsoft.com/office/officeart/2005/8/layout/hierarchy1"/>
    <dgm:cxn modelId="{9BD92391-3459-45BA-99AE-FA57C89B9B12}" srcId="{7B92415C-2BE3-4052-B5E7-A268A8F54697}" destId="{3831BB47-5D0C-4825-BFB1-6D5BB7AD0DE8}" srcOrd="0" destOrd="0" parTransId="{34215953-D8F0-4ACF-89EF-A6EE89900777}" sibTransId="{6A8FFB94-5C5A-404E-B619-DD147A8FB377}"/>
    <dgm:cxn modelId="{D1C83AB7-E76C-4ACC-AEAF-93FF97A53CDC}" srcId="{7B92415C-2BE3-4052-B5E7-A268A8F54697}" destId="{B4AD3A71-D0B9-4198-84E5-770052EB6F46}" srcOrd="1" destOrd="0" parTransId="{CD36DB29-245C-4AC1-A3BB-40B41DF7455B}" sibTransId="{CD99AB92-295F-4C87-BAB5-2E752223997E}"/>
    <dgm:cxn modelId="{281BA0E4-4672-4C65-B8C3-D0AA4CE08471}" srcId="{7B92415C-2BE3-4052-B5E7-A268A8F54697}" destId="{15FDC73B-ACF5-465E-A9BB-0E9BC404E88D}" srcOrd="2" destOrd="0" parTransId="{B2D93086-991D-4509-BC27-695E068139A3}" sibTransId="{0E8307DA-D30C-4F4F-8C0F-B7E3FE7637F4}"/>
    <dgm:cxn modelId="{DC094809-0ABD-4518-A11E-C238416695E3}" type="presParOf" srcId="{05FDB235-EDEF-47CB-998B-E80C68FFBFE2}" destId="{D3D9B6E2-0A6D-4CE1-AEE2-F5CEB2201272}" srcOrd="0" destOrd="0" presId="urn:microsoft.com/office/officeart/2005/8/layout/hierarchy1"/>
    <dgm:cxn modelId="{FF51EB3B-9FEC-4E9B-89A2-0F2AAF1065BE}" type="presParOf" srcId="{D3D9B6E2-0A6D-4CE1-AEE2-F5CEB2201272}" destId="{55E31697-65D3-4AAA-8012-1EDE72A66959}" srcOrd="0" destOrd="0" presId="urn:microsoft.com/office/officeart/2005/8/layout/hierarchy1"/>
    <dgm:cxn modelId="{B4F66FF5-A6B6-4659-8D0A-D974F76E6824}" type="presParOf" srcId="{55E31697-65D3-4AAA-8012-1EDE72A66959}" destId="{A4191A9C-9789-46F9-B3A5-2649122B4304}" srcOrd="0" destOrd="0" presId="urn:microsoft.com/office/officeart/2005/8/layout/hierarchy1"/>
    <dgm:cxn modelId="{47898779-7CE9-423D-B32D-B7FF03673112}" type="presParOf" srcId="{55E31697-65D3-4AAA-8012-1EDE72A66959}" destId="{2E252EF6-F84E-4456-9ADF-DC614468C2DB}" srcOrd="1" destOrd="0" presId="urn:microsoft.com/office/officeart/2005/8/layout/hierarchy1"/>
    <dgm:cxn modelId="{D53EC39C-A96C-475E-8EC4-43FEC9CA203C}" type="presParOf" srcId="{D3D9B6E2-0A6D-4CE1-AEE2-F5CEB2201272}" destId="{D72B774A-2EF3-4F8C-8E85-87B079382F04}" srcOrd="1" destOrd="0" presId="urn:microsoft.com/office/officeart/2005/8/layout/hierarchy1"/>
    <dgm:cxn modelId="{8E9BDED9-2E91-4197-949C-34F2BC3985AC}" type="presParOf" srcId="{05FDB235-EDEF-47CB-998B-E80C68FFBFE2}" destId="{DDD5A817-BF75-40F9-83B0-DD4814D3E19F}" srcOrd="1" destOrd="0" presId="urn:microsoft.com/office/officeart/2005/8/layout/hierarchy1"/>
    <dgm:cxn modelId="{9B71F1DA-0451-4EB7-B645-E8BCA75DDC00}" type="presParOf" srcId="{DDD5A817-BF75-40F9-83B0-DD4814D3E19F}" destId="{EA8475CF-EABC-4D62-8BBF-2A2F8D5C0381}" srcOrd="0" destOrd="0" presId="urn:microsoft.com/office/officeart/2005/8/layout/hierarchy1"/>
    <dgm:cxn modelId="{A3EE4C8F-BFCA-4CD8-B3C3-5C6E6A1EB0C5}" type="presParOf" srcId="{EA8475CF-EABC-4D62-8BBF-2A2F8D5C0381}" destId="{3A145FE5-B41B-4185-9DDF-162A55A6EAD0}" srcOrd="0" destOrd="0" presId="urn:microsoft.com/office/officeart/2005/8/layout/hierarchy1"/>
    <dgm:cxn modelId="{B355BF19-B0FE-4609-8186-A435B417EB58}" type="presParOf" srcId="{EA8475CF-EABC-4D62-8BBF-2A2F8D5C0381}" destId="{4B88AAC2-B0C7-49D6-BCDC-966C8E979E87}" srcOrd="1" destOrd="0" presId="urn:microsoft.com/office/officeart/2005/8/layout/hierarchy1"/>
    <dgm:cxn modelId="{C19FFF2E-B75E-4EAA-8851-B26FCE91F9F6}" type="presParOf" srcId="{DDD5A817-BF75-40F9-83B0-DD4814D3E19F}" destId="{566AA27F-AE30-4FE0-A193-6A547F595BFB}" srcOrd="1" destOrd="0" presId="urn:microsoft.com/office/officeart/2005/8/layout/hierarchy1"/>
    <dgm:cxn modelId="{F1E638B1-5777-4FA3-8B95-807D3A7C7ACB}" type="presParOf" srcId="{05FDB235-EDEF-47CB-998B-E80C68FFBFE2}" destId="{CD1987A6-01C1-479C-AEE1-5220A6467E9D}" srcOrd="2" destOrd="0" presId="urn:microsoft.com/office/officeart/2005/8/layout/hierarchy1"/>
    <dgm:cxn modelId="{26E52585-CAD1-4BCC-9915-DACC5BFE02B0}" type="presParOf" srcId="{CD1987A6-01C1-479C-AEE1-5220A6467E9D}" destId="{41410C8C-72B2-447A-9C20-C7D267096BF3}" srcOrd="0" destOrd="0" presId="urn:microsoft.com/office/officeart/2005/8/layout/hierarchy1"/>
    <dgm:cxn modelId="{AFF255C8-9F7C-43A5-9113-540697A994D8}" type="presParOf" srcId="{41410C8C-72B2-447A-9C20-C7D267096BF3}" destId="{9D1D9E85-AB2D-4567-97B7-A2A3CD13F8D7}" srcOrd="0" destOrd="0" presId="urn:microsoft.com/office/officeart/2005/8/layout/hierarchy1"/>
    <dgm:cxn modelId="{3E5AF54A-C063-4E03-A96D-4EE592ED21A8}" type="presParOf" srcId="{41410C8C-72B2-447A-9C20-C7D267096BF3}" destId="{A44AD2D1-268A-43F6-97B3-3F31E8327A83}" srcOrd="1" destOrd="0" presId="urn:microsoft.com/office/officeart/2005/8/layout/hierarchy1"/>
    <dgm:cxn modelId="{E7AABFB0-6F96-4AC6-A247-06E17B192C80}" type="presParOf" srcId="{CD1987A6-01C1-479C-AEE1-5220A6467E9D}" destId="{8659EA00-6AB6-4427-A32A-0C061159DF7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9215785-7B42-4BFF-A87A-08AD3833AEA6}" type="doc">
      <dgm:prSet loTypeId="urn:microsoft.com/office/officeart/2016/7/layout/VerticalSolidActionList" loCatId="List" qsTypeId="urn:microsoft.com/office/officeart/2005/8/quickstyle/simple2" qsCatId="simple" csTypeId="urn:microsoft.com/office/officeart/2005/8/colors/accent0_3" csCatId="mainScheme"/>
      <dgm:spPr/>
      <dgm:t>
        <a:bodyPr/>
        <a:lstStyle/>
        <a:p>
          <a:endParaRPr lang="en-US"/>
        </a:p>
      </dgm:t>
    </dgm:pt>
    <dgm:pt modelId="{51654236-860A-47FB-9FEC-B7ED32FFCCA5}">
      <dgm:prSet/>
      <dgm:spPr/>
      <dgm:t>
        <a:bodyPr/>
        <a:lstStyle/>
        <a:p>
          <a:r>
            <a:rPr lang="en-US"/>
            <a:t>Forget</a:t>
          </a:r>
        </a:p>
      </dgm:t>
    </dgm:pt>
    <dgm:pt modelId="{D701D8EB-B6DA-4DFD-822D-490ACB28A6E2}" type="parTrans" cxnId="{49838BC1-4CDD-4E36-9A22-2F5522ABD71E}">
      <dgm:prSet/>
      <dgm:spPr/>
      <dgm:t>
        <a:bodyPr/>
        <a:lstStyle/>
        <a:p>
          <a:endParaRPr lang="en-US"/>
        </a:p>
      </dgm:t>
    </dgm:pt>
    <dgm:pt modelId="{89D53AF1-BB85-48EF-8A81-F6D6DA33DA66}" type="sibTrans" cxnId="{49838BC1-4CDD-4E36-9A22-2F5522ABD71E}">
      <dgm:prSet/>
      <dgm:spPr/>
      <dgm:t>
        <a:bodyPr/>
        <a:lstStyle/>
        <a:p>
          <a:endParaRPr lang="en-US"/>
        </a:p>
      </dgm:t>
    </dgm:pt>
    <dgm:pt modelId="{E7E8FED8-7BE7-4967-B455-6AF68BD59F7D}">
      <dgm:prSet/>
      <dgm:spPr/>
      <dgm:t>
        <a:bodyPr/>
        <a:lstStyle/>
        <a:p>
          <a:r>
            <a:rPr lang="en-US"/>
            <a:t>Forget Gate</a:t>
          </a:r>
        </a:p>
      </dgm:t>
    </dgm:pt>
    <dgm:pt modelId="{B39E56CD-7E6E-4099-837E-2439E9717961}" type="parTrans" cxnId="{5836864A-F9FC-4767-B977-968265E7C9CE}">
      <dgm:prSet/>
      <dgm:spPr/>
      <dgm:t>
        <a:bodyPr/>
        <a:lstStyle/>
        <a:p>
          <a:endParaRPr lang="en-US"/>
        </a:p>
      </dgm:t>
    </dgm:pt>
    <dgm:pt modelId="{3AFE3CB0-9A40-48CE-B57B-8EF9A82E92E8}" type="sibTrans" cxnId="{5836864A-F9FC-4767-B977-968265E7C9CE}">
      <dgm:prSet/>
      <dgm:spPr/>
      <dgm:t>
        <a:bodyPr/>
        <a:lstStyle/>
        <a:p>
          <a:endParaRPr lang="en-US"/>
        </a:p>
      </dgm:t>
    </dgm:pt>
    <dgm:pt modelId="{302BF1FE-C1DD-47E1-807B-7EBE3BFC4E4C}">
      <dgm:prSet/>
      <dgm:spPr/>
      <dgm:t>
        <a:bodyPr/>
        <a:lstStyle/>
        <a:p>
          <a:r>
            <a:rPr lang="en-US"/>
            <a:t>Input</a:t>
          </a:r>
        </a:p>
      </dgm:t>
    </dgm:pt>
    <dgm:pt modelId="{39884836-2B3B-433C-9C2D-134E59A1FC0D}" type="parTrans" cxnId="{FC53AB5A-F4E0-4E23-980E-8ADA00D56107}">
      <dgm:prSet/>
      <dgm:spPr/>
      <dgm:t>
        <a:bodyPr/>
        <a:lstStyle/>
        <a:p>
          <a:endParaRPr lang="en-US"/>
        </a:p>
      </dgm:t>
    </dgm:pt>
    <dgm:pt modelId="{519FC927-0F2A-4A58-84CB-A3024F37DAA2}" type="sibTrans" cxnId="{FC53AB5A-F4E0-4E23-980E-8ADA00D56107}">
      <dgm:prSet/>
      <dgm:spPr/>
      <dgm:t>
        <a:bodyPr/>
        <a:lstStyle/>
        <a:p>
          <a:endParaRPr lang="en-US"/>
        </a:p>
      </dgm:t>
    </dgm:pt>
    <dgm:pt modelId="{E4AE4FDC-5D27-4E94-89A2-A879C33D4067}">
      <dgm:prSet/>
      <dgm:spPr/>
      <dgm:t>
        <a:bodyPr/>
        <a:lstStyle/>
        <a:p>
          <a:r>
            <a:rPr lang="en-US"/>
            <a:t>Input Gate</a:t>
          </a:r>
        </a:p>
      </dgm:t>
    </dgm:pt>
    <dgm:pt modelId="{321292BD-04F2-4B2D-8807-0EECE71E5BF9}" type="parTrans" cxnId="{82E9279B-C553-414E-9F79-1549A56F8597}">
      <dgm:prSet/>
      <dgm:spPr/>
      <dgm:t>
        <a:bodyPr/>
        <a:lstStyle/>
        <a:p>
          <a:endParaRPr lang="en-US"/>
        </a:p>
      </dgm:t>
    </dgm:pt>
    <dgm:pt modelId="{4EB07D3C-786B-4705-9F32-E7EC25407731}" type="sibTrans" cxnId="{82E9279B-C553-414E-9F79-1549A56F8597}">
      <dgm:prSet/>
      <dgm:spPr/>
      <dgm:t>
        <a:bodyPr/>
        <a:lstStyle/>
        <a:p>
          <a:endParaRPr lang="en-US"/>
        </a:p>
      </dgm:t>
    </dgm:pt>
    <dgm:pt modelId="{8805C6B8-C589-4E3F-BFE5-D74B4F02A476}">
      <dgm:prSet/>
      <dgm:spPr/>
      <dgm:t>
        <a:bodyPr/>
        <a:lstStyle/>
        <a:p>
          <a:r>
            <a:rPr lang="en-US"/>
            <a:t>Output</a:t>
          </a:r>
        </a:p>
      </dgm:t>
    </dgm:pt>
    <dgm:pt modelId="{F568E6D9-C867-42CB-80C3-A8D52EB46D00}" type="parTrans" cxnId="{4B332E60-30A0-4E1F-B438-72EDA7202785}">
      <dgm:prSet/>
      <dgm:spPr/>
      <dgm:t>
        <a:bodyPr/>
        <a:lstStyle/>
        <a:p>
          <a:endParaRPr lang="en-US"/>
        </a:p>
      </dgm:t>
    </dgm:pt>
    <dgm:pt modelId="{8CFE1928-6070-440A-AD06-B96D567F2B11}" type="sibTrans" cxnId="{4B332E60-30A0-4E1F-B438-72EDA7202785}">
      <dgm:prSet/>
      <dgm:spPr/>
      <dgm:t>
        <a:bodyPr/>
        <a:lstStyle/>
        <a:p>
          <a:endParaRPr lang="en-US"/>
        </a:p>
      </dgm:t>
    </dgm:pt>
    <dgm:pt modelId="{C074B228-CFC3-4FA4-B0D0-898860025C95}">
      <dgm:prSet/>
      <dgm:spPr/>
      <dgm:t>
        <a:bodyPr/>
        <a:lstStyle/>
        <a:p>
          <a:r>
            <a:rPr lang="en-US"/>
            <a:t>Output Gate </a:t>
          </a:r>
        </a:p>
      </dgm:t>
    </dgm:pt>
    <dgm:pt modelId="{C5753F28-8E62-417E-AED1-315FE5F1C1E4}" type="parTrans" cxnId="{C5D70C3E-C973-4727-860B-9AA882D4EEAC}">
      <dgm:prSet/>
      <dgm:spPr/>
      <dgm:t>
        <a:bodyPr/>
        <a:lstStyle/>
        <a:p>
          <a:endParaRPr lang="en-US"/>
        </a:p>
      </dgm:t>
    </dgm:pt>
    <dgm:pt modelId="{581DF13A-61F9-4274-9E87-B208F7988514}" type="sibTrans" cxnId="{C5D70C3E-C973-4727-860B-9AA882D4EEAC}">
      <dgm:prSet/>
      <dgm:spPr/>
      <dgm:t>
        <a:bodyPr/>
        <a:lstStyle/>
        <a:p>
          <a:endParaRPr lang="en-US"/>
        </a:p>
      </dgm:t>
    </dgm:pt>
    <dgm:pt modelId="{47E4F5A7-923F-44D4-A7FC-4F560A7450B9}" type="pres">
      <dgm:prSet presAssocID="{99215785-7B42-4BFF-A87A-08AD3833AEA6}" presName="Name0" presStyleCnt="0">
        <dgm:presLayoutVars>
          <dgm:dir/>
          <dgm:animLvl val="lvl"/>
          <dgm:resizeHandles val="exact"/>
        </dgm:presLayoutVars>
      </dgm:prSet>
      <dgm:spPr/>
    </dgm:pt>
    <dgm:pt modelId="{E2036655-7C51-40F5-8F6C-1E06AC6DAE80}" type="pres">
      <dgm:prSet presAssocID="{51654236-860A-47FB-9FEC-B7ED32FFCCA5}" presName="linNode" presStyleCnt="0"/>
      <dgm:spPr/>
    </dgm:pt>
    <dgm:pt modelId="{F1D6B643-6E2C-4092-B250-4A15233B106C}" type="pres">
      <dgm:prSet presAssocID="{51654236-860A-47FB-9FEC-B7ED32FFCCA5}" presName="parentText" presStyleLbl="alignNode1" presStyleIdx="0" presStyleCnt="3">
        <dgm:presLayoutVars>
          <dgm:chMax val="1"/>
          <dgm:bulletEnabled/>
        </dgm:presLayoutVars>
      </dgm:prSet>
      <dgm:spPr/>
    </dgm:pt>
    <dgm:pt modelId="{8245328D-3B03-4BA2-A538-53E0D7F3AA8D}" type="pres">
      <dgm:prSet presAssocID="{51654236-860A-47FB-9FEC-B7ED32FFCCA5}" presName="descendantText" presStyleLbl="alignAccFollowNode1" presStyleIdx="0" presStyleCnt="3">
        <dgm:presLayoutVars>
          <dgm:bulletEnabled/>
        </dgm:presLayoutVars>
      </dgm:prSet>
      <dgm:spPr/>
    </dgm:pt>
    <dgm:pt modelId="{BE751182-3E4B-4915-9811-0FA90E2DF156}" type="pres">
      <dgm:prSet presAssocID="{89D53AF1-BB85-48EF-8A81-F6D6DA33DA66}" presName="sp" presStyleCnt="0"/>
      <dgm:spPr/>
    </dgm:pt>
    <dgm:pt modelId="{A3D31B52-F4A1-4B77-AC51-5B0BC592DB11}" type="pres">
      <dgm:prSet presAssocID="{302BF1FE-C1DD-47E1-807B-7EBE3BFC4E4C}" presName="linNode" presStyleCnt="0"/>
      <dgm:spPr/>
    </dgm:pt>
    <dgm:pt modelId="{C9929A77-7059-4502-835A-F349D14E2F12}" type="pres">
      <dgm:prSet presAssocID="{302BF1FE-C1DD-47E1-807B-7EBE3BFC4E4C}" presName="parentText" presStyleLbl="alignNode1" presStyleIdx="1" presStyleCnt="3">
        <dgm:presLayoutVars>
          <dgm:chMax val="1"/>
          <dgm:bulletEnabled/>
        </dgm:presLayoutVars>
      </dgm:prSet>
      <dgm:spPr/>
    </dgm:pt>
    <dgm:pt modelId="{7940A8D8-4C49-4A68-9006-B4EBF9D45A75}" type="pres">
      <dgm:prSet presAssocID="{302BF1FE-C1DD-47E1-807B-7EBE3BFC4E4C}" presName="descendantText" presStyleLbl="alignAccFollowNode1" presStyleIdx="1" presStyleCnt="3">
        <dgm:presLayoutVars>
          <dgm:bulletEnabled/>
        </dgm:presLayoutVars>
      </dgm:prSet>
      <dgm:spPr/>
    </dgm:pt>
    <dgm:pt modelId="{4B3E9195-6E77-41B2-98FF-B0AD28323B7F}" type="pres">
      <dgm:prSet presAssocID="{519FC927-0F2A-4A58-84CB-A3024F37DAA2}" presName="sp" presStyleCnt="0"/>
      <dgm:spPr/>
    </dgm:pt>
    <dgm:pt modelId="{5A3022B5-D5F2-40A5-862F-8FB29D1BDAAA}" type="pres">
      <dgm:prSet presAssocID="{8805C6B8-C589-4E3F-BFE5-D74B4F02A476}" presName="linNode" presStyleCnt="0"/>
      <dgm:spPr/>
    </dgm:pt>
    <dgm:pt modelId="{46F363F5-0B68-4E22-902B-9D400900A75D}" type="pres">
      <dgm:prSet presAssocID="{8805C6B8-C589-4E3F-BFE5-D74B4F02A476}" presName="parentText" presStyleLbl="alignNode1" presStyleIdx="2" presStyleCnt="3">
        <dgm:presLayoutVars>
          <dgm:chMax val="1"/>
          <dgm:bulletEnabled/>
        </dgm:presLayoutVars>
      </dgm:prSet>
      <dgm:spPr/>
    </dgm:pt>
    <dgm:pt modelId="{E727612A-B3B5-4D4A-A80E-BF4B6A3FF560}" type="pres">
      <dgm:prSet presAssocID="{8805C6B8-C589-4E3F-BFE5-D74B4F02A476}" presName="descendantText" presStyleLbl="alignAccFollowNode1" presStyleIdx="2" presStyleCnt="3">
        <dgm:presLayoutVars>
          <dgm:bulletEnabled/>
        </dgm:presLayoutVars>
      </dgm:prSet>
      <dgm:spPr/>
    </dgm:pt>
  </dgm:ptLst>
  <dgm:cxnLst>
    <dgm:cxn modelId="{C5D70C3E-C973-4727-860B-9AA882D4EEAC}" srcId="{8805C6B8-C589-4E3F-BFE5-D74B4F02A476}" destId="{C074B228-CFC3-4FA4-B0D0-898860025C95}" srcOrd="0" destOrd="0" parTransId="{C5753F28-8E62-417E-AED1-315FE5F1C1E4}" sibTransId="{581DF13A-61F9-4274-9E87-B208F7988514}"/>
    <dgm:cxn modelId="{4B332E60-30A0-4E1F-B438-72EDA7202785}" srcId="{99215785-7B42-4BFF-A87A-08AD3833AEA6}" destId="{8805C6B8-C589-4E3F-BFE5-D74B4F02A476}" srcOrd="2" destOrd="0" parTransId="{F568E6D9-C867-42CB-80C3-A8D52EB46D00}" sibTransId="{8CFE1928-6070-440A-AD06-B96D567F2B11}"/>
    <dgm:cxn modelId="{5836864A-F9FC-4767-B977-968265E7C9CE}" srcId="{51654236-860A-47FB-9FEC-B7ED32FFCCA5}" destId="{E7E8FED8-7BE7-4967-B455-6AF68BD59F7D}" srcOrd="0" destOrd="0" parTransId="{B39E56CD-7E6E-4099-837E-2439E9717961}" sibTransId="{3AFE3CB0-9A40-48CE-B57B-8EF9A82E92E8}"/>
    <dgm:cxn modelId="{7D29A66D-ADCD-42E4-9B4A-475A61EB515E}" type="presOf" srcId="{51654236-860A-47FB-9FEC-B7ED32FFCCA5}" destId="{F1D6B643-6E2C-4092-B250-4A15233B106C}" srcOrd="0" destOrd="0" presId="urn:microsoft.com/office/officeart/2016/7/layout/VerticalSolidActionList"/>
    <dgm:cxn modelId="{FC53AB5A-F4E0-4E23-980E-8ADA00D56107}" srcId="{99215785-7B42-4BFF-A87A-08AD3833AEA6}" destId="{302BF1FE-C1DD-47E1-807B-7EBE3BFC4E4C}" srcOrd="1" destOrd="0" parTransId="{39884836-2B3B-433C-9C2D-134E59A1FC0D}" sibTransId="{519FC927-0F2A-4A58-84CB-A3024F37DAA2}"/>
    <dgm:cxn modelId="{82E9279B-C553-414E-9F79-1549A56F8597}" srcId="{302BF1FE-C1DD-47E1-807B-7EBE3BFC4E4C}" destId="{E4AE4FDC-5D27-4E94-89A2-A879C33D4067}" srcOrd="0" destOrd="0" parTransId="{321292BD-04F2-4B2D-8807-0EECE71E5BF9}" sibTransId="{4EB07D3C-786B-4705-9F32-E7EC25407731}"/>
    <dgm:cxn modelId="{A835CDBC-6F3F-4B04-BBE1-DE5FD8462091}" type="presOf" srcId="{E7E8FED8-7BE7-4967-B455-6AF68BD59F7D}" destId="{8245328D-3B03-4BA2-A538-53E0D7F3AA8D}" srcOrd="0" destOrd="0" presId="urn:microsoft.com/office/officeart/2016/7/layout/VerticalSolidActionList"/>
    <dgm:cxn modelId="{49838BC1-4CDD-4E36-9A22-2F5522ABD71E}" srcId="{99215785-7B42-4BFF-A87A-08AD3833AEA6}" destId="{51654236-860A-47FB-9FEC-B7ED32FFCCA5}" srcOrd="0" destOrd="0" parTransId="{D701D8EB-B6DA-4DFD-822D-490ACB28A6E2}" sibTransId="{89D53AF1-BB85-48EF-8A81-F6D6DA33DA66}"/>
    <dgm:cxn modelId="{FAFD36D6-8484-4664-82DE-72FFAA5C4409}" type="presOf" srcId="{99215785-7B42-4BFF-A87A-08AD3833AEA6}" destId="{47E4F5A7-923F-44D4-A7FC-4F560A7450B9}" srcOrd="0" destOrd="0" presId="urn:microsoft.com/office/officeart/2016/7/layout/VerticalSolidActionList"/>
    <dgm:cxn modelId="{EEE325E9-CF8F-42B7-90A1-CC4FB0066BB8}" type="presOf" srcId="{302BF1FE-C1DD-47E1-807B-7EBE3BFC4E4C}" destId="{C9929A77-7059-4502-835A-F349D14E2F12}" srcOrd="0" destOrd="0" presId="urn:microsoft.com/office/officeart/2016/7/layout/VerticalSolidActionList"/>
    <dgm:cxn modelId="{DEDCC5EB-84D0-4C0D-A4E4-0A502ED39A62}" type="presOf" srcId="{C074B228-CFC3-4FA4-B0D0-898860025C95}" destId="{E727612A-B3B5-4D4A-A80E-BF4B6A3FF560}" srcOrd="0" destOrd="0" presId="urn:microsoft.com/office/officeart/2016/7/layout/VerticalSolidActionList"/>
    <dgm:cxn modelId="{8E9246F2-4861-42ED-B903-F1C26685A44D}" type="presOf" srcId="{8805C6B8-C589-4E3F-BFE5-D74B4F02A476}" destId="{46F363F5-0B68-4E22-902B-9D400900A75D}" srcOrd="0" destOrd="0" presId="urn:microsoft.com/office/officeart/2016/7/layout/VerticalSolidActionList"/>
    <dgm:cxn modelId="{0AB6D6F6-A471-4821-A729-D5709D529A28}" type="presOf" srcId="{E4AE4FDC-5D27-4E94-89A2-A879C33D4067}" destId="{7940A8D8-4C49-4A68-9006-B4EBF9D45A75}" srcOrd="0" destOrd="0" presId="urn:microsoft.com/office/officeart/2016/7/layout/VerticalSolidActionList"/>
    <dgm:cxn modelId="{2B132702-AECC-4612-B10C-6363CAB19C9C}" type="presParOf" srcId="{47E4F5A7-923F-44D4-A7FC-4F560A7450B9}" destId="{E2036655-7C51-40F5-8F6C-1E06AC6DAE80}" srcOrd="0" destOrd="0" presId="urn:microsoft.com/office/officeart/2016/7/layout/VerticalSolidActionList"/>
    <dgm:cxn modelId="{53B05C5A-48AF-4F63-A8B8-73234D51E38E}" type="presParOf" srcId="{E2036655-7C51-40F5-8F6C-1E06AC6DAE80}" destId="{F1D6B643-6E2C-4092-B250-4A15233B106C}" srcOrd="0" destOrd="0" presId="urn:microsoft.com/office/officeart/2016/7/layout/VerticalSolidActionList"/>
    <dgm:cxn modelId="{53F6A498-025A-4C60-AE8B-67DEBD67BF17}" type="presParOf" srcId="{E2036655-7C51-40F5-8F6C-1E06AC6DAE80}" destId="{8245328D-3B03-4BA2-A538-53E0D7F3AA8D}" srcOrd="1" destOrd="0" presId="urn:microsoft.com/office/officeart/2016/7/layout/VerticalSolidActionList"/>
    <dgm:cxn modelId="{3CFE08A1-0D9F-46D7-B0D0-4BE17BA33277}" type="presParOf" srcId="{47E4F5A7-923F-44D4-A7FC-4F560A7450B9}" destId="{BE751182-3E4B-4915-9811-0FA90E2DF156}" srcOrd="1" destOrd="0" presId="urn:microsoft.com/office/officeart/2016/7/layout/VerticalSolidActionList"/>
    <dgm:cxn modelId="{2F33C8F1-CAA2-42FF-BADA-77918FB58BFA}" type="presParOf" srcId="{47E4F5A7-923F-44D4-A7FC-4F560A7450B9}" destId="{A3D31B52-F4A1-4B77-AC51-5B0BC592DB11}" srcOrd="2" destOrd="0" presId="urn:microsoft.com/office/officeart/2016/7/layout/VerticalSolidActionList"/>
    <dgm:cxn modelId="{93A8D311-DDC2-4E62-BC81-01BF1CBC8232}" type="presParOf" srcId="{A3D31B52-F4A1-4B77-AC51-5B0BC592DB11}" destId="{C9929A77-7059-4502-835A-F349D14E2F12}" srcOrd="0" destOrd="0" presId="urn:microsoft.com/office/officeart/2016/7/layout/VerticalSolidActionList"/>
    <dgm:cxn modelId="{D2DF9D86-33F6-4B9B-A481-9BA3F6C7870C}" type="presParOf" srcId="{A3D31B52-F4A1-4B77-AC51-5B0BC592DB11}" destId="{7940A8D8-4C49-4A68-9006-B4EBF9D45A75}" srcOrd="1" destOrd="0" presId="urn:microsoft.com/office/officeart/2016/7/layout/VerticalSolidActionList"/>
    <dgm:cxn modelId="{3EC13490-87D6-4363-B074-024F4B1AF09C}" type="presParOf" srcId="{47E4F5A7-923F-44D4-A7FC-4F560A7450B9}" destId="{4B3E9195-6E77-41B2-98FF-B0AD28323B7F}" srcOrd="3" destOrd="0" presId="urn:microsoft.com/office/officeart/2016/7/layout/VerticalSolidActionList"/>
    <dgm:cxn modelId="{D60EA382-90EB-4730-8CD1-1FA111325B21}" type="presParOf" srcId="{47E4F5A7-923F-44D4-A7FC-4F560A7450B9}" destId="{5A3022B5-D5F2-40A5-862F-8FB29D1BDAAA}" srcOrd="4" destOrd="0" presId="urn:microsoft.com/office/officeart/2016/7/layout/VerticalSolidActionList"/>
    <dgm:cxn modelId="{A63E6D17-80C9-49DA-95B9-29F040528197}" type="presParOf" srcId="{5A3022B5-D5F2-40A5-862F-8FB29D1BDAAA}" destId="{46F363F5-0B68-4E22-902B-9D400900A75D}" srcOrd="0" destOrd="0" presId="urn:microsoft.com/office/officeart/2016/7/layout/VerticalSolidActionList"/>
    <dgm:cxn modelId="{6AAEF47D-033F-4E54-8547-50AAFC23EE66}" type="presParOf" srcId="{5A3022B5-D5F2-40A5-862F-8FB29D1BDAAA}" destId="{E727612A-B3B5-4D4A-A80E-BF4B6A3FF560}" srcOrd="1" destOrd="0" presId="urn:microsoft.com/office/officeart/2016/7/layout/VerticalSolid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9C56965-D0E2-4149-829A-BD64050BF493}"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7F25B0C7-C3F2-404E-AD5F-D52CBD8D2BAF}">
      <dgm:prSet/>
      <dgm:spPr/>
      <dgm:t>
        <a:bodyPr/>
        <a:lstStyle/>
        <a:p>
          <a:r>
            <a:rPr lang="en-US"/>
            <a:t>How bert is pretrainedtrained</a:t>
          </a:r>
        </a:p>
      </dgm:t>
    </dgm:pt>
    <dgm:pt modelId="{26887294-80BD-466B-8B28-322DA4BB9B34}" type="parTrans" cxnId="{E5C952AE-41AF-4F20-ABDD-0458D5BF1D26}">
      <dgm:prSet/>
      <dgm:spPr/>
      <dgm:t>
        <a:bodyPr/>
        <a:lstStyle/>
        <a:p>
          <a:endParaRPr lang="en-US"/>
        </a:p>
      </dgm:t>
    </dgm:pt>
    <dgm:pt modelId="{BD555C35-EA32-4676-9EE3-9025B2024498}" type="sibTrans" cxnId="{E5C952AE-41AF-4F20-ABDD-0458D5BF1D26}">
      <dgm:prSet/>
      <dgm:spPr/>
      <dgm:t>
        <a:bodyPr/>
        <a:lstStyle/>
        <a:p>
          <a:endParaRPr lang="en-US"/>
        </a:p>
      </dgm:t>
    </dgm:pt>
    <dgm:pt modelId="{4A72577C-459B-4549-B9DA-14174BFD9502}">
      <dgm:prSet/>
      <dgm:spPr/>
      <dgm:t>
        <a:bodyPr/>
        <a:lstStyle/>
        <a:p>
          <a:r>
            <a:rPr lang="en-US"/>
            <a:t>MLM masked language modeling </a:t>
          </a:r>
        </a:p>
      </dgm:t>
    </dgm:pt>
    <dgm:pt modelId="{313BDDFB-66E2-4548-9EBC-B7A66ECC9C0F}" type="parTrans" cxnId="{2230130A-E1D9-459B-BD75-279D70E9DB4C}">
      <dgm:prSet/>
      <dgm:spPr/>
      <dgm:t>
        <a:bodyPr/>
        <a:lstStyle/>
        <a:p>
          <a:endParaRPr lang="en-US"/>
        </a:p>
      </dgm:t>
    </dgm:pt>
    <dgm:pt modelId="{A53A9F2E-BEF9-4721-9AD6-69697A592E79}" type="sibTrans" cxnId="{2230130A-E1D9-459B-BD75-279D70E9DB4C}">
      <dgm:prSet/>
      <dgm:spPr/>
      <dgm:t>
        <a:bodyPr/>
        <a:lstStyle/>
        <a:p>
          <a:endParaRPr lang="en-US"/>
        </a:p>
      </dgm:t>
    </dgm:pt>
    <dgm:pt modelId="{713A6713-02DE-4219-91D1-26385F0230F3}">
      <dgm:prSet/>
      <dgm:spPr/>
      <dgm:t>
        <a:bodyPr/>
        <a:lstStyle/>
        <a:p>
          <a:r>
            <a:rPr lang="en-US"/>
            <a:t>NSP next sentence predicting</a:t>
          </a:r>
        </a:p>
      </dgm:t>
    </dgm:pt>
    <dgm:pt modelId="{0E200AA8-F669-4283-8835-5FD2AD3A66A7}" type="parTrans" cxnId="{302D881D-E027-4AAB-894E-25ACFF99C450}">
      <dgm:prSet/>
      <dgm:spPr/>
      <dgm:t>
        <a:bodyPr/>
        <a:lstStyle/>
        <a:p>
          <a:endParaRPr lang="en-US"/>
        </a:p>
      </dgm:t>
    </dgm:pt>
    <dgm:pt modelId="{D47DDA40-E244-455B-A546-C807CC9E8622}" type="sibTrans" cxnId="{302D881D-E027-4AAB-894E-25ACFF99C450}">
      <dgm:prSet/>
      <dgm:spPr/>
      <dgm:t>
        <a:bodyPr/>
        <a:lstStyle/>
        <a:p>
          <a:endParaRPr lang="en-US"/>
        </a:p>
      </dgm:t>
    </dgm:pt>
    <dgm:pt modelId="{39A43831-36FA-4976-89E1-2CFC67FA0058}" type="pres">
      <dgm:prSet presAssocID="{B9C56965-D0E2-4149-829A-BD64050BF493}" presName="hierChild1" presStyleCnt="0">
        <dgm:presLayoutVars>
          <dgm:chPref val="1"/>
          <dgm:dir/>
          <dgm:animOne val="branch"/>
          <dgm:animLvl val="lvl"/>
          <dgm:resizeHandles/>
        </dgm:presLayoutVars>
      </dgm:prSet>
      <dgm:spPr/>
    </dgm:pt>
    <dgm:pt modelId="{C7C8D62F-C8E3-42A7-91E9-E0CCC288BAE1}" type="pres">
      <dgm:prSet presAssocID="{7F25B0C7-C3F2-404E-AD5F-D52CBD8D2BAF}" presName="hierRoot1" presStyleCnt="0"/>
      <dgm:spPr/>
    </dgm:pt>
    <dgm:pt modelId="{D51151CF-05F0-4B7A-8EFC-54A1A5D44E43}" type="pres">
      <dgm:prSet presAssocID="{7F25B0C7-C3F2-404E-AD5F-D52CBD8D2BAF}" presName="composite" presStyleCnt="0"/>
      <dgm:spPr/>
    </dgm:pt>
    <dgm:pt modelId="{F1174092-0CE0-4F76-8D1E-0126F951FF64}" type="pres">
      <dgm:prSet presAssocID="{7F25B0C7-C3F2-404E-AD5F-D52CBD8D2BAF}" presName="background" presStyleLbl="node0" presStyleIdx="0" presStyleCnt="1"/>
      <dgm:spPr/>
    </dgm:pt>
    <dgm:pt modelId="{616303A0-CE2F-4C70-A0D9-AB63F79017CA}" type="pres">
      <dgm:prSet presAssocID="{7F25B0C7-C3F2-404E-AD5F-D52CBD8D2BAF}" presName="text" presStyleLbl="fgAcc0" presStyleIdx="0" presStyleCnt="1">
        <dgm:presLayoutVars>
          <dgm:chPref val="3"/>
        </dgm:presLayoutVars>
      </dgm:prSet>
      <dgm:spPr/>
    </dgm:pt>
    <dgm:pt modelId="{1EF33B27-29C6-48E9-9AD0-D2545611DAA3}" type="pres">
      <dgm:prSet presAssocID="{7F25B0C7-C3F2-404E-AD5F-D52CBD8D2BAF}" presName="hierChild2" presStyleCnt="0"/>
      <dgm:spPr/>
    </dgm:pt>
    <dgm:pt modelId="{AF9CDEF9-B741-4ED1-A1EF-2FCFF52B5AA3}" type="pres">
      <dgm:prSet presAssocID="{313BDDFB-66E2-4548-9EBC-B7A66ECC9C0F}" presName="Name10" presStyleLbl="parChTrans1D2" presStyleIdx="0" presStyleCnt="2"/>
      <dgm:spPr/>
    </dgm:pt>
    <dgm:pt modelId="{3854BF14-4826-4732-B698-E6B548CB48C9}" type="pres">
      <dgm:prSet presAssocID="{4A72577C-459B-4549-B9DA-14174BFD9502}" presName="hierRoot2" presStyleCnt="0"/>
      <dgm:spPr/>
    </dgm:pt>
    <dgm:pt modelId="{47C5E8C9-807A-4AD6-9CBE-18884B6B3279}" type="pres">
      <dgm:prSet presAssocID="{4A72577C-459B-4549-B9DA-14174BFD9502}" presName="composite2" presStyleCnt="0"/>
      <dgm:spPr/>
    </dgm:pt>
    <dgm:pt modelId="{C3B23763-818C-49CA-9690-A81F9F6B21FE}" type="pres">
      <dgm:prSet presAssocID="{4A72577C-459B-4549-B9DA-14174BFD9502}" presName="background2" presStyleLbl="node2" presStyleIdx="0" presStyleCnt="2"/>
      <dgm:spPr/>
    </dgm:pt>
    <dgm:pt modelId="{2A63C7A4-FE34-49A0-A604-FB33293BBFE4}" type="pres">
      <dgm:prSet presAssocID="{4A72577C-459B-4549-B9DA-14174BFD9502}" presName="text2" presStyleLbl="fgAcc2" presStyleIdx="0" presStyleCnt="2">
        <dgm:presLayoutVars>
          <dgm:chPref val="3"/>
        </dgm:presLayoutVars>
      </dgm:prSet>
      <dgm:spPr/>
    </dgm:pt>
    <dgm:pt modelId="{E71A638C-DFCB-42A4-B63B-312B251F3E17}" type="pres">
      <dgm:prSet presAssocID="{4A72577C-459B-4549-B9DA-14174BFD9502}" presName="hierChild3" presStyleCnt="0"/>
      <dgm:spPr/>
    </dgm:pt>
    <dgm:pt modelId="{225F36A0-B0CD-4054-9FBC-5A3BF6B40A5E}" type="pres">
      <dgm:prSet presAssocID="{0E200AA8-F669-4283-8835-5FD2AD3A66A7}" presName="Name10" presStyleLbl="parChTrans1D2" presStyleIdx="1" presStyleCnt="2"/>
      <dgm:spPr/>
    </dgm:pt>
    <dgm:pt modelId="{50D6BBE0-DD40-4584-BF64-32CE0F0E24F0}" type="pres">
      <dgm:prSet presAssocID="{713A6713-02DE-4219-91D1-26385F0230F3}" presName="hierRoot2" presStyleCnt="0"/>
      <dgm:spPr/>
    </dgm:pt>
    <dgm:pt modelId="{1F888966-7A5D-4560-8A8B-D152AE52E9E7}" type="pres">
      <dgm:prSet presAssocID="{713A6713-02DE-4219-91D1-26385F0230F3}" presName="composite2" presStyleCnt="0"/>
      <dgm:spPr/>
    </dgm:pt>
    <dgm:pt modelId="{B4ACF83F-B9DB-4C16-9C1D-2D6BBA65765D}" type="pres">
      <dgm:prSet presAssocID="{713A6713-02DE-4219-91D1-26385F0230F3}" presName="background2" presStyleLbl="node2" presStyleIdx="1" presStyleCnt="2"/>
      <dgm:spPr/>
    </dgm:pt>
    <dgm:pt modelId="{8218055F-BF34-4160-A4EE-D2408AC5EACC}" type="pres">
      <dgm:prSet presAssocID="{713A6713-02DE-4219-91D1-26385F0230F3}" presName="text2" presStyleLbl="fgAcc2" presStyleIdx="1" presStyleCnt="2">
        <dgm:presLayoutVars>
          <dgm:chPref val="3"/>
        </dgm:presLayoutVars>
      </dgm:prSet>
      <dgm:spPr/>
    </dgm:pt>
    <dgm:pt modelId="{EDBEB547-6F2C-4BE8-B5F9-7E3519270BF1}" type="pres">
      <dgm:prSet presAssocID="{713A6713-02DE-4219-91D1-26385F0230F3}" presName="hierChild3" presStyleCnt="0"/>
      <dgm:spPr/>
    </dgm:pt>
  </dgm:ptLst>
  <dgm:cxnLst>
    <dgm:cxn modelId="{2230130A-E1D9-459B-BD75-279D70E9DB4C}" srcId="{7F25B0C7-C3F2-404E-AD5F-D52CBD8D2BAF}" destId="{4A72577C-459B-4549-B9DA-14174BFD9502}" srcOrd="0" destOrd="0" parTransId="{313BDDFB-66E2-4548-9EBC-B7A66ECC9C0F}" sibTransId="{A53A9F2E-BEF9-4721-9AD6-69697A592E79}"/>
    <dgm:cxn modelId="{DF8C981C-68BA-488E-9309-6F3A43ADDFA1}" type="presOf" srcId="{0E200AA8-F669-4283-8835-5FD2AD3A66A7}" destId="{225F36A0-B0CD-4054-9FBC-5A3BF6B40A5E}" srcOrd="0" destOrd="0" presId="urn:microsoft.com/office/officeart/2005/8/layout/hierarchy1"/>
    <dgm:cxn modelId="{302D881D-E027-4AAB-894E-25ACFF99C450}" srcId="{7F25B0C7-C3F2-404E-AD5F-D52CBD8D2BAF}" destId="{713A6713-02DE-4219-91D1-26385F0230F3}" srcOrd="1" destOrd="0" parTransId="{0E200AA8-F669-4283-8835-5FD2AD3A66A7}" sibTransId="{D47DDA40-E244-455B-A546-C807CC9E8622}"/>
    <dgm:cxn modelId="{E088874A-5806-47E4-9383-BD676DFD3FA3}" type="presOf" srcId="{313BDDFB-66E2-4548-9EBC-B7A66ECC9C0F}" destId="{AF9CDEF9-B741-4ED1-A1EF-2FCFF52B5AA3}" srcOrd="0" destOrd="0" presId="urn:microsoft.com/office/officeart/2005/8/layout/hierarchy1"/>
    <dgm:cxn modelId="{867B7493-FD6C-4CE6-A7F9-4C7393F165CB}" type="presOf" srcId="{713A6713-02DE-4219-91D1-26385F0230F3}" destId="{8218055F-BF34-4160-A4EE-D2408AC5EACC}" srcOrd="0" destOrd="0" presId="urn:microsoft.com/office/officeart/2005/8/layout/hierarchy1"/>
    <dgm:cxn modelId="{E5C952AE-41AF-4F20-ABDD-0458D5BF1D26}" srcId="{B9C56965-D0E2-4149-829A-BD64050BF493}" destId="{7F25B0C7-C3F2-404E-AD5F-D52CBD8D2BAF}" srcOrd="0" destOrd="0" parTransId="{26887294-80BD-466B-8B28-322DA4BB9B34}" sibTransId="{BD555C35-EA32-4676-9EE3-9025B2024498}"/>
    <dgm:cxn modelId="{A575A9BA-9005-40B8-96C5-F65A93E42277}" type="presOf" srcId="{4A72577C-459B-4549-B9DA-14174BFD9502}" destId="{2A63C7A4-FE34-49A0-A604-FB33293BBFE4}" srcOrd="0" destOrd="0" presId="urn:microsoft.com/office/officeart/2005/8/layout/hierarchy1"/>
    <dgm:cxn modelId="{F31025D9-9224-4A94-8468-EC355A3B6E7E}" type="presOf" srcId="{7F25B0C7-C3F2-404E-AD5F-D52CBD8D2BAF}" destId="{616303A0-CE2F-4C70-A0D9-AB63F79017CA}" srcOrd="0" destOrd="0" presId="urn:microsoft.com/office/officeart/2005/8/layout/hierarchy1"/>
    <dgm:cxn modelId="{626FFFF2-2867-4519-A6F6-2D3607BF4181}" type="presOf" srcId="{B9C56965-D0E2-4149-829A-BD64050BF493}" destId="{39A43831-36FA-4976-89E1-2CFC67FA0058}" srcOrd="0" destOrd="0" presId="urn:microsoft.com/office/officeart/2005/8/layout/hierarchy1"/>
    <dgm:cxn modelId="{2B793546-4642-4481-A0BF-7FBA795A40F0}" type="presParOf" srcId="{39A43831-36FA-4976-89E1-2CFC67FA0058}" destId="{C7C8D62F-C8E3-42A7-91E9-E0CCC288BAE1}" srcOrd="0" destOrd="0" presId="urn:microsoft.com/office/officeart/2005/8/layout/hierarchy1"/>
    <dgm:cxn modelId="{C282EB6D-5A75-4E02-861A-AC63B7D3776B}" type="presParOf" srcId="{C7C8D62F-C8E3-42A7-91E9-E0CCC288BAE1}" destId="{D51151CF-05F0-4B7A-8EFC-54A1A5D44E43}" srcOrd="0" destOrd="0" presId="urn:microsoft.com/office/officeart/2005/8/layout/hierarchy1"/>
    <dgm:cxn modelId="{B0C2938B-1B5B-493D-8D8C-633FE1DF30E1}" type="presParOf" srcId="{D51151CF-05F0-4B7A-8EFC-54A1A5D44E43}" destId="{F1174092-0CE0-4F76-8D1E-0126F951FF64}" srcOrd="0" destOrd="0" presId="urn:microsoft.com/office/officeart/2005/8/layout/hierarchy1"/>
    <dgm:cxn modelId="{75350CC0-1BA4-4610-8369-428EEAA05669}" type="presParOf" srcId="{D51151CF-05F0-4B7A-8EFC-54A1A5D44E43}" destId="{616303A0-CE2F-4C70-A0D9-AB63F79017CA}" srcOrd="1" destOrd="0" presId="urn:microsoft.com/office/officeart/2005/8/layout/hierarchy1"/>
    <dgm:cxn modelId="{97F4E64B-C29A-434B-A682-BDC7212FA257}" type="presParOf" srcId="{C7C8D62F-C8E3-42A7-91E9-E0CCC288BAE1}" destId="{1EF33B27-29C6-48E9-9AD0-D2545611DAA3}" srcOrd="1" destOrd="0" presId="urn:microsoft.com/office/officeart/2005/8/layout/hierarchy1"/>
    <dgm:cxn modelId="{E5770438-FD5C-4D93-AEF1-139D3F88475F}" type="presParOf" srcId="{1EF33B27-29C6-48E9-9AD0-D2545611DAA3}" destId="{AF9CDEF9-B741-4ED1-A1EF-2FCFF52B5AA3}" srcOrd="0" destOrd="0" presId="urn:microsoft.com/office/officeart/2005/8/layout/hierarchy1"/>
    <dgm:cxn modelId="{CC4E9FCA-3D81-43A0-BEFE-E1010EBA4798}" type="presParOf" srcId="{1EF33B27-29C6-48E9-9AD0-D2545611DAA3}" destId="{3854BF14-4826-4732-B698-E6B548CB48C9}" srcOrd="1" destOrd="0" presId="urn:microsoft.com/office/officeart/2005/8/layout/hierarchy1"/>
    <dgm:cxn modelId="{6F72900E-6EB9-46D1-97B1-C9BF748A0844}" type="presParOf" srcId="{3854BF14-4826-4732-B698-E6B548CB48C9}" destId="{47C5E8C9-807A-4AD6-9CBE-18884B6B3279}" srcOrd="0" destOrd="0" presId="urn:microsoft.com/office/officeart/2005/8/layout/hierarchy1"/>
    <dgm:cxn modelId="{3F0CD692-FDE3-4260-8F09-284A5D497881}" type="presParOf" srcId="{47C5E8C9-807A-4AD6-9CBE-18884B6B3279}" destId="{C3B23763-818C-49CA-9690-A81F9F6B21FE}" srcOrd="0" destOrd="0" presId="urn:microsoft.com/office/officeart/2005/8/layout/hierarchy1"/>
    <dgm:cxn modelId="{1AC8A4DC-541D-41CE-80B0-11DBB5F7B720}" type="presParOf" srcId="{47C5E8C9-807A-4AD6-9CBE-18884B6B3279}" destId="{2A63C7A4-FE34-49A0-A604-FB33293BBFE4}" srcOrd="1" destOrd="0" presId="urn:microsoft.com/office/officeart/2005/8/layout/hierarchy1"/>
    <dgm:cxn modelId="{71BCA833-A677-4F74-9607-C05F8EB12F3D}" type="presParOf" srcId="{3854BF14-4826-4732-B698-E6B548CB48C9}" destId="{E71A638C-DFCB-42A4-B63B-312B251F3E17}" srcOrd="1" destOrd="0" presId="urn:microsoft.com/office/officeart/2005/8/layout/hierarchy1"/>
    <dgm:cxn modelId="{850BC4DE-790B-43B8-8C17-C91E004B6879}" type="presParOf" srcId="{1EF33B27-29C6-48E9-9AD0-D2545611DAA3}" destId="{225F36A0-B0CD-4054-9FBC-5A3BF6B40A5E}" srcOrd="2" destOrd="0" presId="urn:microsoft.com/office/officeart/2005/8/layout/hierarchy1"/>
    <dgm:cxn modelId="{0D37632A-2873-4510-BBAC-F7356E28EEC7}" type="presParOf" srcId="{1EF33B27-29C6-48E9-9AD0-D2545611DAA3}" destId="{50D6BBE0-DD40-4584-BF64-32CE0F0E24F0}" srcOrd="3" destOrd="0" presId="urn:microsoft.com/office/officeart/2005/8/layout/hierarchy1"/>
    <dgm:cxn modelId="{984BC168-8768-489E-97F0-B133A9E98689}" type="presParOf" srcId="{50D6BBE0-DD40-4584-BF64-32CE0F0E24F0}" destId="{1F888966-7A5D-4560-8A8B-D152AE52E9E7}" srcOrd="0" destOrd="0" presId="urn:microsoft.com/office/officeart/2005/8/layout/hierarchy1"/>
    <dgm:cxn modelId="{27F18155-2E0C-41C9-AF5A-35A2F7B5B7F6}" type="presParOf" srcId="{1F888966-7A5D-4560-8A8B-D152AE52E9E7}" destId="{B4ACF83F-B9DB-4C16-9C1D-2D6BBA65765D}" srcOrd="0" destOrd="0" presId="urn:microsoft.com/office/officeart/2005/8/layout/hierarchy1"/>
    <dgm:cxn modelId="{E470EF38-B27D-4559-928B-C0B9D3E88EFF}" type="presParOf" srcId="{1F888966-7A5D-4560-8A8B-D152AE52E9E7}" destId="{8218055F-BF34-4160-A4EE-D2408AC5EACC}" srcOrd="1" destOrd="0" presId="urn:microsoft.com/office/officeart/2005/8/layout/hierarchy1"/>
    <dgm:cxn modelId="{281B0942-34D6-44C9-B05F-1934628A588C}" type="presParOf" srcId="{50D6BBE0-DD40-4584-BF64-32CE0F0E24F0}" destId="{EDBEB547-6F2C-4BE8-B5F9-7E3519270BF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3B19E39-1934-4EFA-8F87-EF5CA0CDBC6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42FEA099-93EE-4AE9-8E8F-C69E48C7DFF2}">
      <dgm:prSet/>
      <dgm:spPr/>
      <dgm:t>
        <a:bodyPr/>
        <a:lstStyle/>
        <a:p>
          <a:r>
            <a:rPr lang="en-US" b="1" i="0" baseline="0"/>
            <a:t>Self-Attention Mechanism</a:t>
          </a:r>
          <a:endParaRPr lang="en-US"/>
        </a:p>
      </dgm:t>
    </dgm:pt>
    <dgm:pt modelId="{1DA26306-C861-4476-B2BB-E8C3A146FE83}" type="parTrans" cxnId="{6850DD67-3080-4B1F-BFA0-27EBEDC5C1D1}">
      <dgm:prSet/>
      <dgm:spPr/>
      <dgm:t>
        <a:bodyPr/>
        <a:lstStyle/>
        <a:p>
          <a:endParaRPr lang="en-US"/>
        </a:p>
      </dgm:t>
    </dgm:pt>
    <dgm:pt modelId="{82E08D56-686C-408E-83F8-8880CB18E166}" type="sibTrans" cxnId="{6850DD67-3080-4B1F-BFA0-27EBEDC5C1D1}">
      <dgm:prSet/>
      <dgm:spPr/>
      <dgm:t>
        <a:bodyPr/>
        <a:lstStyle/>
        <a:p>
          <a:endParaRPr lang="en-US"/>
        </a:p>
      </dgm:t>
    </dgm:pt>
    <dgm:pt modelId="{F3E0A4A5-79B1-4FCD-A8B0-4C368A8ADA5A}">
      <dgm:prSet/>
      <dgm:spPr/>
      <dgm:t>
        <a:bodyPr/>
        <a:lstStyle/>
        <a:p>
          <a:r>
            <a:rPr lang="en-US" b="1" i="0" baseline="0"/>
            <a:t>Multi-Head Attention</a:t>
          </a:r>
          <a:endParaRPr lang="en-US"/>
        </a:p>
      </dgm:t>
    </dgm:pt>
    <dgm:pt modelId="{36F82784-32E6-4656-A63A-8DAE55D6BD27}" type="parTrans" cxnId="{88DAF0C4-1F64-434A-8924-40873E818925}">
      <dgm:prSet/>
      <dgm:spPr/>
      <dgm:t>
        <a:bodyPr/>
        <a:lstStyle/>
        <a:p>
          <a:endParaRPr lang="en-US"/>
        </a:p>
      </dgm:t>
    </dgm:pt>
    <dgm:pt modelId="{01ACD1FD-D078-419F-98AF-A0642C45F0E7}" type="sibTrans" cxnId="{88DAF0C4-1F64-434A-8924-40873E818925}">
      <dgm:prSet/>
      <dgm:spPr/>
      <dgm:t>
        <a:bodyPr/>
        <a:lstStyle/>
        <a:p>
          <a:endParaRPr lang="en-US"/>
        </a:p>
      </dgm:t>
    </dgm:pt>
    <dgm:pt modelId="{66AECF3A-55B3-42B2-9DD3-09D44D52C1F5}">
      <dgm:prSet/>
      <dgm:spPr/>
      <dgm:t>
        <a:bodyPr/>
        <a:lstStyle/>
        <a:p>
          <a:r>
            <a:rPr lang="en-US" b="1" i="0" baseline="0"/>
            <a:t>Feedforward Neural Network</a:t>
          </a:r>
          <a:endParaRPr lang="en-US"/>
        </a:p>
      </dgm:t>
    </dgm:pt>
    <dgm:pt modelId="{37247481-8C71-4DD7-83DF-7E8C19804697}" type="parTrans" cxnId="{EC9C94F8-2993-4011-99CB-BD819FEB3C92}">
      <dgm:prSet/>
      <dgm:spPr/>
      <dgm:t>
        <a:bodyPr/>
        <a:lstStyle/>
        <a:p>
          <a:endParaRPr lang="en-US"/>
        </a:p>
      </dgm:t>
    </dgm:pt>
    <dgm:pt modelId="{8509A7C3-0B27-4FD6-9A8C-69F4284A990A}" type="sibTrans" cxnId="{EC9C94F8-2993-4011-99CB-BD819FEB3C92}">
      <dgm:prSet/>
      <dgm:spPr/>
      <dgm:t>
        <a:bodyPr/>
        <a:lstStyle/>
        <a:p>
          <a:endParaRPr lang="en-US"/>
        </a:p>
      </dgm:t>
    </dgm:pt>
    <dgm:pt modelId="{F61931FD-92B9-48DA-ABBD-9EA51C207AB4}">
      <dgm:prSet/>
      <dgm:spPr/>
      <dgm:t>
        <a:bodyPr/>
        <a:lstStyle/>
        <a:p>
          <a:r>
            <a:rPr lang="en-US" b="1" i="0" baseline="0"/>
            <a:t>Token Embeddings</a:t>
          </a:r>
          <a:endParaRPr lang="en-US"/>
        </a:p>
      </dgm:t>
    </dgm:pt>
    <dgm:pt modelId="{59FF904D-75E0-4D5F-AAF5-37F052389040}" type="parTrans" cxnId="{017902AC-151D-4410-A173-6E5FDF6CFEC5}">
      <dgm:prSet/>
      <dgm:spPr/>
      <dgm:t>
        <a:bodyPr/>
        <a:lstStyle/>
        <a:p>
          <a:endParaRPr lang="en-US"/>
        </a:p>
      </dgm:t>
    </dgm:pt>
    <dgm:pt modelId="{99712806-E68D-41DD-ABCF-54C2756FC847}" type="sibTrans" cxnId="{017902AC-151D-4410-A173-6E5FDF6CFEC5}">
      <dgm:prSet/>
      <dgm:spPr/>
      <dgm:t>
        <a:bodyPr/>
        <a:lstStyle/>
        <a:p>
          <a:endParaRPr lang="en-US"/>
        </a:p>
      </dgm:t>
    </dgm:pt>
    <dgm:pt modelId="{FF0470A7-AB4E-49BB-A992-61BE0CE94839}">
      <dgm:prSet/>
      <dgm:spPr/>
      <dgm:t>
        <a:bodyPr/>
        <a:lstStyle/>
        <a:p>
          <a:r>
            <a:rPr lang="en-US" b="1" i="0" baseline="0"/>
            <a:t>Segment Embeddings</a:t>
          </a:r>
          <a:endParaRPr lang="en-US"/>
        </a:p>
      </dgm:t>
    </dgm:pt>
    <dgm:pt modelId="{4A730962-B7C8-4CAB-8F6F-2417C139D955}" type="parTrans" cxnId="{CF4FDEC2-986A-4426-98A6-513777A0D621}">
      <dgm:prSet/>
      <dgm:spPr/>
      <dgm:t>
        <a:bodyPr/>
        <a:lstStyle/>
        <a:p>
          <a:endParaRPr lang="en-US"/>
        </a:p>
      </dgm:t>
    </dgm:pt>
    <dgm:pt modelId="{FF6ABC21-D2AB-4DA0-9B61-61B5233B63E9}" type="sibTrans" cxnId="{CF4FDEC2-986A-4426-98A6-513777A0D621}">
      <dgm:prSet/>
      <dgm:spPr/>
      <dgm:t>
        <a:bodyPr/>
        <a:lstStyle/>
        <a:p>
          <a:endParaRPr lang="en-US"/>
        </a:p>
      </dgm:t>
    </dgm:pt>
    <dgm:pt modelId="{62F4F256-FA7B-49E5-A321-0E9C43D93B5F}">
      <dgm:prSet/>
      <dgm:spPr/>
      <dgm:t>
        <a:bodyPr/>
        <a:lstStyle/>
        <a:p>
          <a:r>
            <a:rPr lang="en-US" b="1" i="0" baseline="0"/>
            <a:t>Position Embeddings</a:t>
          </a:r>
          <a:endParaRPr lang="en-US"/>
        </a:p>
      </dgm:t>
    </dgm:pt>
    <dgm:pt modelId="{8922F5B2-EBDB-4AED-81B9-B4EFB357A847}" type="parTrans" cxnId="{2555E96A-710B-410C-BAE5-ED3B6DD314CE}">
      <dgm:prSet/>
      <dgm:spPr/>
      <dgm:t>
        <a:bodyPr/>
        <a:lstStyle/>
        <a:p>
          <a:endParaRPr lang="en-US"/>
        </a:p>
      </dgm:t>
    </dgm:pt>
    <dgm:pt modelId="{F6B4E630-A297-4C9B-B9C7-0971D4B35D5A}" type="sibTrans" cxnId="{2555E96A-710B-410C-BAE5-ED3B6DD314CE}">
      <dgm:prSet/>
      <dgm:spPr/>
      <dgm:t>
        <a:bodyPr/>
        <a:lstStyle/>
        <a:p>
          <a:endParaRPr lang="en-US"/>
        </a:p>
      </dgm:t>
    </dgm:pt>
    <dgm:pt modelId="{81D735D0-A811-4A8B-94BF-429A5893BE05}">
      <dgm:prSet/>
      <dgm:spPr/>
      <dgm:t>
        <a:bodyPr/>
        <a:lstStyle/>
        <a:p>
          <a:r>
            <a:rPr lang="en-US" b="1" i="0" baseline="0"/>
            <a:t>Bidirectionality</a:t>
          </a:r>
          <a:endParaRPr lang="en-US"/>
        </a:p>
      </dgm:t>
    </dgm:pt>
    <dgm:pt modelId="{A4A430CC-181F-413B-9FA2-48C53DEC94C0}" type="parTrans" cxnId="{1A63D324-D79D-4725-98D6-EB1798692A3B}">
      <dgm:prSet/>
      <dgm:spPr/>
      <dgm:t>
        <a:bodyPr/>
        <a:lstStyle/>
        <a:p>
          <a:endParaRPr lang="en-US"/>
        </a:p>
      </dgm:t>
    </dgm:pt>
    <dgm:pt modelId="{1AD501FB-4E42-4740-8DFF-11A94E37828D}" type="sibTrans" cxnId="{1A63D324-D79D-4725-98D6-EB1798692A3B}">
      <dgm:prSet/>
      <dgm:spPr/>
      <dgm:t>
        <a:bodyPr/>
        <a:lstStyle/>
        <a:p>
          <a:endParaRPr lang="en-US"/>
        </a:p>
      </dgm:t>
    </dgm:pt>
    <dgm:pt modelId="{AB0CEAF6-1596-44AC-AB9E-AB99082B8AB4}">
      <dgm:prSet/>
      <dgm:spPr/>
      <dgm:t>
        <a:bodyPr/>
        <a:lstStyle/>
        <a:p>
          <a:r>
            <a:rPr lang="en-US" b="1" i="0" baseline="0"/>
            <a:t>Residual Connections</a:t>
          </a:r>
          <a:endParaRPr lang="en-US"/>
        </a:p>
      </dgm:t>
    </dgm:pt>
    <dgm:pt modelId="{2065DF55-06A8-440F-BB6E-6F019F68B84C}" type="parTrans" cxnId="{C0AAA930-E428-45BA-B415-3471DD4F52E8}">
      <dgm:prSet/>
      <dgm:spPr/>
      <dgm:t>
        <a:bodyPr/>
        <a:lstStyle/>
        <a:p>
          <a:endParaRPr lang="en-US"/>
        </a:p>
      </dgm:t>
    </dgm:pt>
    <dgm:pt modelId="{D85EA9F9-C387-46BD-ABF4-F6825621CEFC}" type="sibTrans" cxnId="{C0AAA930-E428-45BA-B415-3471DD4F52E8}">
      <dgm:prSet/>
      <dgm:spPr/>
      <dgm:t>
        <a:bodyPr/>
        <a:lstStyle/>
        <a:p>
          <a:endParaRPr lang="en-US"/>
        </a:p>
      </dgm:t>
    </dgm:pt>
    <dgm:pt modelId="{C822DF16-2B89-4C2D-B827-C06EAC5ED6C1}">
      <dgm:prSet/>
      <dgm:spPr/>
      <dgm:t>
        <a:bodyPr/>
        <a:lstStyle/>
        <a:p>
          <a:r>
            <a:rPr lang="en-US" b="1" i="0" baseline="0"/>
            <a:t>CLS Token</a:t>
          </a:r>
          <a:endParaRPr lang="en-US"/>
        </a:p>
      </dgm:t>
    </dgm:pt>
    <dgm:pt modelId="{8E8F760F-4C7B-4CFA-BA3C-67B7C87B0CFB}" type="parTrans" cxnId="{9AC2E24D-2EDD-4A60-AF34-9F865FDC7C12}">
      <dgm:prSet/>
      <dgm:spPr/>
      <dgm:t>
        <a:bodyPr/>
        <a:lstStyle/>
        <a:p>
          <a:endParaRPr lang="en-US"/>
        </a:p>
      </dgm:t>
    </dgm:pt>
    <dgm:pt modelId="{50CBAC8A-E971-482F-901D-FFC20A18BBCB}" type="sibTrans" cxnId="{9AC2E24D-2EDD-4A60-AF34-9F865FDC7C12}">
      <dgm:prSet/>
      <dgm:spPr/>
      <dgm:t>
        <a:bodyPr/>
        <a:lstStyle/>
        <a:p>
          <a:endParaRPr lang="en-US"/>
        </a:p>
      </dgm:t>
    </dgm:pt>
    <dgm:pt modelId="{9D915FDD-6EEA-41AB-8736-C84409BCE6C0}">
      <dgm:prSet/>
      <dgm:spPr/>
      <dgm:t>
        <a:bodyPr/>
        <a:lstStyle/>
        <a:p>
          <a:r>
            <a:rPr lang="en-US" b="1" i="0" baseline="0"/>
            <a:t>SEP Token</a:t>
          </a:r>
          <a:r>
            <a:rPr lang="en-US" b="0" i="0" baseline="0"/>
            <a:t> </a:t>
          </a:r>
          <a:endParaRPr lang="en-US"/>
        </a:p>
      </dgm:t>
    </dgm:pt>
    <dgm:pt modelId="{C36DF224-DEE3-4FF9-80E9-2550CBEE03BD}" type="parTrans" cxnId="{4DFACE09-9D39-4F6E-8C23-561190BFBC23}">
      <dgm:prSet/>
      <dgm:spPr/>
      <dgm:t>
        <a:bodyPr/>
        <a:lstStyle/>
        <a:p>
          <a:endParaRPr lang="en-US"/>
        </a:p>
      </dgm:t>
    </dgm:pt>
    <dgm:pt modelId="{B5B4C59C-16D7-40BE-A47D-D14BBB7A92E4}" type="sibTrans" cxnId="{4DFACE09-9D39-4F6E-8C23-561190BFBC23}">
      <dgm:prSet/>
      <dgm:spPr/>
      <dgm:t>
        <a:bodyPr/>
        <a:lstStyle/>
        <a:p>
          <a:endParaRPr lang="en-US"/>
        </a:p>
      </dgm:t>
    </dgm:pt>
    <dgm:pt modelId="{4E137C47-766C-4037-9EB0-1F766ACF954E}" type="pres">
      <dgm:prSet presAssocID="{C3B19E39-1934-4EFA-8F87-EF5CA0CDBC6D}" presName="diagram" presStyleCnt="0">
        <dgm:presLayoutVars>
          <dgm:dir/>
          <dgm:resizeHandles val="exact"/>
        </dgm:presLayoutVars>
      </dgm:prSet>
      <dgm:spPr/>
    </dgm:pt>
    <dgm:pt modelId="{449AAB5F-0CDD-4289-8C26-22A21EDEAC98}" type="pres">
      <dgm:prSet presAssocID="{42FEA099-93EE-4AE9-8E8F-C69E48C7DFF2}" presName="node" presStyleLbl="node1" presStyleIdx="0" presStyleCnt="10">
        <dgm:presLayoutVars>
          <dgm:bulletEnabled val="1"/>
        </dgm:presLayoutVars>
      </dgm:prSet>
      <dgm:spPr/>
    </dgm:pt>
    <dgm:pt modelId="{73C15B58-CFC0-4EC6-ABA9-7A55E2D6454B}" type="pres">
      <dgm:prSet presAssocID="{82E08D56-686C-408E-83F8-8880CB18E166}" presName="sibTrans" presStyleCnt="0"/>
      <dgm:spPr/>
    </dgm:pt>
    <dgm:pt modelId="{D773945B-2DA4-4509-8A5A-F5150C026547}" type="pres">
      <dgm:prSet presAssocID="{F3E0A4A5-79B1-4FCD-A8B0-4C368A8ADA5A}" presName="node" presStyleLbl="node1" presStyleIdx="1" presStyleCnt="10">
        <dgm:presLayoutVars>
          <dgm:bulletEnabled val="1"/>
        </dgm:presLayoutVars>
      </dgm:prSet>
      <dgm:spPr/>
    </dgm:pt>
    <dgm:pt modelId="{5ED22939-F353-4894-991A-F3F227750532}" type="pres">
      <dgm:prSet presAssocID="{01ACD1FD-D078-419F-98AF-A0642C45F0E7}" presName="sibTrans" presStyleCnt="0"/>
      <dgm:spPr/>
    </dgm:pt>
    <dgm:pt modelId="{B9ABCA8F-AC4B-4E05-BE63-038810E01037}" type="pres">
      <dgm:prSet presAssocID="{66AECF3A-55B3-42B2-9DD3-09D44D52C1F5}" presName="node" presStyleLbl="node1" presStyleIdx="2" presStyleCnt="10">
        <dgm:presLayoutVars>
          <dgm:bulletEnabled val="1"/>
        </dgm:presLayoutVars>
      </dgm:prSet>
      <dgm:spPr/>
    </dgm:pt>
    <dgm:pt modelId="{68AF94C2-F5FD-478F-9442-C20BFFAB7FF0}" type="pres">
      <dgm:prSet presAssocID="{8509A7C3-0B27-4FD6-9A8C-69F4284A990A}" presName="sibTrans" presStyleCnt="0"/>
      <dgm:spPr/>
    </dgm:pt>
    <dgm:pt modelId="{0F81550B-75ED-419E-8086-2264E7E5B95D}" type="pres">
      <dgm:prSet presAssocID="{F61931FD-92B9-48DA-ABBD-9EA51C207AB4}" presName="node" presStyleLbl="node1" presStyleIdx="3" presStyleCnt="10">
        <dgm:presLayoutVars>
          <dgm:bulletEnabled val="1"/>
        </dgm:presLayoutVars>
      </dgm:prSet>
      <dgm:spPr/>
    </dgm:pt>
    <dgm:pt modelId="{A6436B62-4FD9-47EF-AA96-F1361F4057D4}" type="pres">
      <dgm:prSet presAssocID="{99712806-E68D-41DD-ABCF-54C2756FC847}" presName="sibTrans" presStyleCnt="0"/>
      <dgm:spPr/>
    </dgm:pt>
    <dgm:pt modelId="{B26BE02B-EA93-402B-9DBF-A663EC488779}" type="pres">
      <dgm:prSet presAssocID="{FF0470A7-AB4E-49BB-A992-61BE0CE94839}" presName="node" presStyleLbl="node1" presStyleIdx="4" presStyleCnt="10">
        <dgm:presLayoutVars>
          <dgm:bulletEnabled val="1"/>
        </dgm:presLayoutVars>
      </dgm:prSet>
      <dgm:spPr/>
    </dgm:pt>
    <dgm:pt modelId="{33951F71-2901-4B9A-89B2-F4D8745F88FC}" type="pres">
      <dgm:prSet presAssocID="{FF6ABC21-D2AB-4DA0-9B61-61B5233B63E9}" presName="sibTrans" presStyleCnt="0"/>
      <dgm:spPr/>
    </dgm:pt>
    <dgm:pt modelId="{C7986051-7821-4C44-8A42-381114426900}" type="pres">
      <dgm:prSet presAssocID="{62F4F256-FA7B-49E5-A321-0E9C43D93B5F}" presName="node" presStyleLbl="node1" presStyleIdx="5" presStyleCnt="10">
        <dgm:presLayoutVars>
          <dgm:bulletEnabled val="1"/>
        </dgm:presLayoutVars>
      </dgm:prSet>
      <dgm:spPr/>
    </dgm:pt>
    <dgm:pt modelId="{A884CEFA-3830-419F-BBAD-68A32FA76EF2}" type="pres">
      <dgm:prSet presAssocID="{F6B4E630-A297-4C9B-B9C7-0971D4B35D5A}" presName="sibTrans" presStyleCnt="0"/>
      <dgm:spPr/>
    </dgm:pt>
    <dgm:pt modelId="{E42AA76A-08F8-47C5-BB8A-59030F7783CD}" type="pres">
      <dgm:prSet presAssocID="{81D735D0-A811-4A8B-94BF-429A5893BE05}" presName="node" presStyleLbl="node1" presStyleIdx="6" presStyleCnt="10">
        <dgm:presLayoutVars>
          <dgm:bulletEnabled val="1"/>
        </dgm:presLayoutVars>
      </dgm:prSet>
      <dgm:spPr/>
    </dgm:pt>
    <dgm:pt modelId="{E1F5FEAE-8F57-4B25-975E-D68DD901CB04}" type="pres">
      <dgm:prSet presAssocID="{1AD501FB-4E42-4740-8DFF-11A94E37828D}" presName="sibTrans" presStyleCnt="0"/>
      <dgm:spPr/>
    </dgm:pt>
    <dgm:pt modelId="{05C399C6-8737-4184-A916-8CB8CE34935D}" type="pres">
      <dgm:prSet presAssocID="{AB0CEAF6-1596-44AC-AB9E-AB99082B8AB4}" presName="node" presStyleLbl="node1" presStyleIdx="7" presStyleCnt="10">
        <dgm:presLayoutVars>
          <dgm:bulletEnabled val="1"/>
        </dgm:presLayoutVars>
      </dgm:prSet>
      <dgm:spPr/>
    </dgm:pt>
    <dgm:pt modelId="{12FBC173-57F9-4CBC-902D-2CF37159D511}" type="pres">
      <dgm:prSet presAssocID="{D85EA9F9-C387-46BD-ABF4-F6825621CEFC}" presName="sibTrans" presStyleCnt="0"/>
      <dgm:spPr/>
    </dgm:pt>
    <dgm:pt modelId="{65FB977F-E08A-4866-877C-78760C0D301B}" type="pres">
      <dgm:prSet presAssocID="{C822DF16-2B89-4C2D-B827-C06EAC5ED6C1}" presName="node" presStyleLbl="node1" presStyleIdx="8" presStyleCnt="10">
        <dgm:presLayoutVars>
          <dgm:bulletEnabled val="1"/>
        </dgm:presLayoutVars>
      </dgm:prSet>
      <dgm:spPr/>
    </dgm:pt>
    <dgm:pt modelId="{9FF0A5BB-E04B-4046-8F91-43FD6FE99E0E}" type="pres">
      <dgm:prSet presAssocID="{50CBAC8A-E971-482F-901D-FFC20A18BBCB}" presName="sibTrans" presStyleCnt="0"/>
      <dgm:spPr/>
    </dgm:pt>
    <dgm:pt modelId="{8A634F42-5194-43E6-9578-AA10F6B757E8}" type="pres">
      <dgm:prSet presAssocID="{9D915FDD-6EEA-41AB-8736-C84409BCE6C0}" presName="node" presStyleLbl="node1" presStyleIdx="9" presStyleCnt="10">
        <dgm:presLayoutVars>
          <dgm:bulletEnabled val="1"/>
        </dgm:presLayoutVars>
      </dgm:prSet>
      <dgm:spPr/>
    </dgm:pt>
  </dgm:ptLst>
  <dgm:cxnLst>
    <dgm:cxn modelId="{4DFACE09-9D39-4F6E-8C23-561190BFBC23}" srcId="{C3B19E39-1934-4EFA-8F87-EF5CA0CDBC6D}" destId="{9D915FDD-6EEA-41AB-8736-C84409BCE6C0}" srcOrd="9" destOrd="0" parTransId="{C36DF224-DEE3-4FF9-80E9-2550CBEE03BD}" sibTransId="{B5B4C59C-16D7-40BE-A47D-D14BBB7A92E4}"/>
    <dgm:cxn modelId="{5698300A-1C90-4533-A066-E231CC44BD53}" type="presOf" srcId="{F61931FD-92B9-48DA-ABBD-9EA51C207AB4}" destId="{0F81550B-75ED-419E-8086-2264E7E5B95D}" srcOrd="0" destOrd="0" presId="urn:microsoft.com/office/officeart/2005/8/layout/default"/>
    <dgm:cxn modelId="{1A63D324-D79D-4725-98D6-EB1798692A3B}" srcId="{C3B19E39-1934-4EFA-8F87-EF5CA0CDBC6D}" destId="{81D735D0-A811-4A8B-94BF-429A5893BE05}" srcOrd="6" destOrd="0" parTransId="{A4A430CC-181F-413B-9FA2-48C53DEC94C0}" sibTransId="{1AD501FB-4E42-4740-8DFF-11A94E37828D}"/>
    <dgm:cxn modelId="{43887929-3B4C-463A-931D-DB493B8121F2}" type="presOf" srcId="{9D915FDD-6EEA-41AB-8736-C84409BCE6C0}" destId="{8A634F42-5194-43E6-9578-AA10F6B757E8}" srcOrd="0" destOrd="0" presId="urn:microsoft.com/office/officeart/2005/8/layout/default"/>
    <dgm:cxn modelId="{C0AAA930-E428-45BA-B415-3471DD4F52E8}" srcId="{C3B19E39-1934-4EFA-8F87-EF5CA0CDBC6D}" destId="{AB0CEAF6-1596-44AC-AB9E-AB99082B8AB4}" srcOrd="7" destOrd="0" parTransId="{2065DF55-06A8-440F-BB6E-6F019F68B84C}" sibTransId="{D85EA9F9-C387-46BD-ABF4-F6825621CEFC}"/>
    <dgm:cxn modelId="{65746C3D-5158-44BF-AB6B-CF88EA40DA4A}" type="presOf" srcId="{FF0470A7-AB4E-49BB-A992-61BE0CE94839}" destId="{B26BE02B-EA93-402B-9DBF-A663EC488779}" srcOrd="0" destOrd="0" presId="urn:microsoft.com/office/officeart/2005/8/layout/default"/>
    <dgm:cxn modelId="{78B6F75C-A82C-4958-8527-EC9037C635AD}" type="presOf" srcId="{C822DF16-2B89-4C2D-B827-C06EAC5ED6C1}" destId="{65FB977F-E08A-4866-877C-78760C0D301B}" srcOrd="0" destOrd="0" presId="urn:microsoft.com/office/officeart/2005/8/layout/default"/>
    <dgm:cxn modelId="{86F4D141-02EB-438C-93F8-8BCB2A57D186}" type="presOf" srcId="{AB0CEAF6-1596-44AC-AB9E-AB99082B8AB4}" destId="{05C399C6-8737-4184-A916-8CB8CE34935D}" srcOrd="0" destOrd="0" presId="urn:microsoft.com/office/officeart/2005/8/layout/default"/>
    <dgm:cxn modelId="{6850DD67-3080-4B1F-BFA0-27EBEDC5C1D1}" srcId="{C3B19E39-1934-4EFA-8F87-EF5CA0CDBC6D}" destId="{42FEA099-93EE-4AE9-8E8F-C69E48C7DFF2}" srcOrd="0" destOrd="0" parTransId="{1DA26306-C861-4476-B2BB-E8C3A146FE83}" sibTransId="{82E08D56-686C-408E-83F8-8880CB18E166}"/>
    <dgm:cxn modelId="{80F6CE49-1FC7-482C-BDCD-54FDF2A201B9}" type="presOf" srcId="{C3B19E39-1934-4EFA-8F87-EF5CA0CDBC6D}" destId="{4E137C47-766C-4037-9EB0-1F766ACF954E}" srcOrd="0" destOrd="0" presId="urn:microsoft.com/office/officeart/2005/8/layout/default"/>
    <dgm:cxn modelId="{2555E96A-710B-410C-BAE5-ED3B6DD314CE}" srcId="{C3B19E39-1934-4EFA-8F87-EF5CA0CDBC6D}" destId="{62F4F256-FA7B-49E5-A321-0E9C43D93B5F}" srcOrd="5" destOrd="0" parTransId="{8922F5B2-EBDB-4AED-81B9-B4EFB357A847}" sibTransId="{F6B4E630-A297-4C9B-B9C7-0971D4B35D5A}"/>
    <dgm:cxn modelId="{9AC2E24D-2EDD-4A60-AF34-9F865FDC7C12}" srcId="{C3B19E39-1934-4EFA-8F87-EF5CA0CDBC6D}" destId="{C822DF16-2B89-4C2D-B827-C06EAC5ED6C1}" srcOrd="8" destOrd="0" parTransId="{8E8F760F-4C7B-4CFA-BA3C-67B7C87B0CFB}" sibTransId="{50CBAC8A-E971-482F-901D-FFC20A18BBCB}"/>
    <dgm:cxn modelId="{F99A247C-7FD3-42EF-A8BE-303A86903BB5}" type="presOf" srcId="{66AECF3A-55B3-42B2-9DD3-09D44D52C1F5}" destId="{B9ABCA8F-AC4B-4E05-BE63-038810E01037}" srcOrd="0" destOrd="0" presId="urn:microsoft.com/office/officeart/2005/8/layout/default"/>
    <dgm:cxn modelId="{017902AC-151D-4410-A173-6E5FDF6CFEC5}" srcId="{C3B19E39-1934-4EFA-8F87-EF5CA0CDBC6D}" destId="{F61931FD-92B9-48DA-ABBD-9EA51C207AB4}" srcOrd="3" destOrd="0" parTransId="{59FF904D-75E0-4D5F-AAF5-37F052389040}" sibTransId="{99712806-E68D-41DD-ABCF-54C2756FC847}"/>
    <dgm:cxn modelId="{CF4FDEC2-986A-4426-98A6-513777A0D621}" srcId="{C3B19E39-1934-4EFA-8F87-EF5CA0CDBC6D}" destId="{FF0470A7-AB4E-49BB-A992-61BE0CE94839}" srcOrd="4" destOrd="0" parTransId="{4A730962-B7C8-4CAB-8F6F-2417C139D955}" sibTransId="{FF6ABC21-D2AB-4DA0-9B61-61B5233B63E9}"/>
    <dgm:cxn modelId="{88DAF0C4-1F64-434A-8924-40873E818925}" srcId="{C3B19E39-1934-4EFA-8F87-EF5CA0CDBC6D}" destId="{F3E0A4A5-79B1-4FCD-A8B0-4C368A8ADA5A}" srcOrd="1" destOrd="0" parTransId="{36F82784-32E6-4656-A63A-8DAE55D6BD27}" sibTransId="{01ACD1FD-D078-419F-98AF-A0642C45F0E7}"/>
    <dgm:cxn modelId="{10E2C4CD-CA40-4D9F-A741-8FB564A52BEE}" type="presOf" srcId="{81D735D0-A811-4A8B-94BF-429A5893BE05}" destId="{E42AA76A-08F8-47C5-BB8A-59030F7783CD}" srcOrd="0" destOrd="0" presId="urn:microsoft.com/office/officeart/2005/8/layout/default"/>
    <dgm:cxn modelId="{8715A4DC-6BD4-4E92-8A30-0554F6378DE7}" type="presOf" srcId="{62F4F256-FA7B-49E5-A321-0E9C43D93B5F}" destId="{C7986051-7821-4C44-8A42-381114426900}" srcOrd="0" destOrd="0" presId="urn:microsoft.com/office/officeart/2005/8/layout/default"/>
    <dgm:cxn modelId="{E74036EB-8AB5-49FA-A789-8B82997B81C5}" type="presOf" srcId="{F3E0A4A5-79B1-4FCD-A8B0-4C368A8ADA5A}" destId="{D773945B-2DA4-4509-8A5A-F5150C026547}" srcOrd="0" destOrd="0" presId="urn:microsoft.com/office/officeart/2005/8/layout/default"/>
    <dgm:cxn modelId="{EC9C94F8-2993-4011-99CB-BD819FEB3C92}" srcId="{C3B19E39-1934-4EFA-8F87-EF5CA0CDBC6D}" destId="{66AECF3A-55B3-42B2-9DD3-09D44D52C1F5}" srcOrd="2" destOrd="0" parTransId="{37247481-8C71-4DD7-83DF-7E8C19804697}" sibTransId="{8509A7C3-0B27-4FD6-9A8C-69F4284A990A}"/>
    <dgm:cxn modelId="{B188D7FA-FE42-4A79-A02B-6A1F7C9E52BA}" type="presOf" srcId="{42FEA099-93EE-4AE9-8E8F-C69E48C7DFF2}" destId="{449AAB5F-0CDD-4289-8C26-22A21EDEAC98}" srcOrd="0" destOrd="0" presId="urn:microsoft.com/office/officeart/2005/8/layout/default"/>
    <dgm:cxn modelId="{5FC52A34-2A9D-434D-BFB4-9A576164FA72}" type="presParOf" srcId="{4E137C47-766C-4037-9EB0-1F766ACF954E}" destId="{449AAB5F-0CDD-4289-8C26-22A21EDEAC98}" srcOrd="0" destOrd="0" presId="urn:microsoft.com/office/officeart/2005/8/layout/default"/>
    <dgm:cxn modelId="{A522F7FB-B7F4-42D1-8136-FE4AE08E7A5E}" type="presParOf" srcId="{4E137C47-766C-4037-9EB0-1F766ACF954E}" destId="{73C15B58-CFC0-4EC6-ABA9-7A55E2D6454B}" srcOrd="1" destOrd="0" presId="urn:microsoft.com/office/officeart/2005/8/layout/default"/>
    <dgm:cxn modelId="{9EF1BC13-9747-4DBB-B8F3-09AF02473B6E}" type="presParOf" srcId="{4E137C47-766C-4037-9EB0-1F766ACF954E}" destId="{D773945B-2DA4-4509-8A5A-F5150C026547}" srcOrd="2" destOrd="0" presId="urn:microsoft.com/office/officeart/2005/8/layout/default"/>
    <dgm:cxn modelId="{DC6B8EAB-9C0A-41C1-BFA0-6652C32BDA34}" type="presParOf" srcId="{4E137C47-766C-4037-9EB0-1F766ACF954E}" destId="{5ED22939-F353-4894-991A-F3F227750532}" srcOrd="3" destOrd="0" presId="urn:microsoft.com/office/officeart/2005/8/layout/default"/>
    <dgm:cxn modelId="{CF1E3A4B-12D0-4FD0-8DFD-FD5F71BF9BD7}" type="presParOf" srcId="{4E137C47-766C-4037-9EB0-1F766ACF954E}" destId="{B9ABCA8F-AC4B-4E05-BE63-038810E01037}" srcOrd="4" destOrd="0" presId="urn:microsoft.com/office/officeart/2005/8/layout/default"/>
    <dgm:cxn modelId="{CC850AB8-649C-450F-B66E-6E8352C3381C}" type="presParOf" srcId="{4E137C47-766C-4037-9EB0-1F766ACF954E}" destId="{68AF94C2-F5FD-478F-9442-C20BFFAB7FF0}" srcOrd="5" destOrd="0" presId="urn:microsoft.com/office/officeart/2005/8/layout/default"/>
    <dgm:cxn modelId="{3A17C10C-3188-4BB2-9D9B-639E03FC3AB3}" type="presParOf" srcId="{4E137C47-766C-4037-9EB0-1F766ACF954E}" destId="{0F81550B-75ED-419E-8086-2264E7E5B95D}" srcOrd="6" destOrd="0" presId="urn:microsoft.com/office/officeart/2005/8/layout/default"/>
    <dgm:cxn modelId="{E0390BA0-25FE-4ABB-932D-5A7D563D358B}" type="presParOf" srcId="{4E137C47-766C-4037-9EB0-1F766ACF954E}" destId="{A6436B62-4FD9-47EF-AA96-F1361F4057D4}" srcOrd="7" destOrd="0" presId="urn:microsoft.com/office/officeart/2005/8/layout/default"/>
    <dgm:cxn modelId="{86C862D4-7DB1-4D45-B7AD-028DF743EAA4}" type="presParOf" srcId="{4E137C47-766C-4037-9EB0-1F766ACF954E}" destId="{B26BE02B-EA93-402B-9DBF-A663EC488779}" srcOrd="8" destOrd="0" presId="urn:microsoft.com/office/officeart/2005/8/layout/default"/>
    <dgm:cxn modelId="{8808121B-67C9-4824-BBDE-44D16933C56C}" type="presParOf" srcId="{4E137C47-766C-4037-9EB0-1F766ACF954E}" destId="{33951F71-2901-4B9A-89B2-F4D8745F88FC}" srcOrd="9" destOrd="0" presId="urn:microsoft.com/office/officeart/2005/8/layout/default"/>
    <dgm:cxn modelId="{7080ABD4-02EF-4585-A4EA-647DB0A40A28}" type="presParOf" srcId="{4E137C47-766C-4037-9EB0-1F766ACF954E}" destId="{C7986051-7821-4C44-8A42-381114426900}" srcOrd="10" destOrd="0" presId="urn:microsoft.com/office/officeart/2005/8/layout/default"/>
    <dgm:cxn modelId="{69DD0943-0E50-41EE-9AA1-BB126E96330A}" type="presParOf" srcId="{4E137C47-766C-4037-9EB0-1F766ACF954E}" destId="{A884CEFA-3830-419F-BBAD-68A32FA76EF2}" srcOrd="11" destOrd="0" presId="urn:microsoft.com/office/officeart/2005/8/layout/default"/>
    <dgm:cxn modelId="{294C105E-5462-414F-8170-89930E202375}" type="presParOf" srcId="{4E137C47-766C-4037-9EB0-1F766ACF954E}" destId="{E42AA76A-08F8-47C5-BB8A-59030F7783CD}" srcOrd="12" destOrd="0" presId="urn:microsoft.com/office/officeart/2005/8/layout/default"/>
    <dgm:cxn modelId="{7B003F5B-1AA3-46EA-B88E-0E79695FC7A2}" type="presParOf" srcId="{4E137C47-766C-4037-9EB0-1F766ACF954E}" destId="{E1F5FEAE-8F57-4B25-975E-D68DD901CB04}" srcOrd="13" destOrd="0" presId="urn:microsoft.com/office/officeart/2005/8/layout/default"/>
    <dgm:cxn modelId="{F9A682D8-33BB-44F0-9C4A-C3D8BABE685B}" type="presParOf" srcId="{4E137C47-766C-4037-9EB0-1F766ACF954E}" destId="{05C399C6-8737-4184-A916-8CB8CE34935D}" srcOrd="14" destOrd="0" presId="urn:microsoft.com/office/officeart/2005/8/layout/default"/>
    <dgm:cxn modelId="{67BA47C8-D75E-47FC-B788-AF37B12DE91D}" type="presParOf" srcId="{4E137C47-766C-4037-9EB0-1F766ACF954E}" destId="{12FBC173-57F9-4CBC-902D-2CF37159D511}" srcOrd="15" destOrd="0" presId="urn:microsoft.com/office/officeart/2005/8/layout/default"/>
    <dgm:cxn modelId="{ED10EA6C-781D-4197-96CD-DA4255AACC62}" type="presParOf" srcId="{4E137C47-766C-4037-9EB0-1F766ACF954E}" destId="{65FB977F-E08A-4866-877C-78760C0D301B}" srcOrd="16" destOrd="0" presId="urn:microsoft.com/office/officeart/2005/8/layout/default"/>
    <dgm:cxn modelId="{88AFF50D-2A2F-406A-B833-7A2019839029}" type="presParOf" srcId="{4E137C47-766C-4037-9EB0-1F766ACF954E}" destId="{9FF0A5BB-E04B-4046-8F91-43FD6FE99E0E}" srcOrd="17" destOrd="0" presId="urn:microsoft.com/office/officeart/2005/8/layout/default"/>
    <dgm:cxn modelId="{035C1788-C524-4CCE-B6EF-B61F6502C9F1}" type="presParOf" srcId="{4E137C47-766C-4037-9EB0-1F766ACF954E}" destId="{8A634F42-5194-43E6-9578-AA10F6B757E8}"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16FF245-9AB4-4865-9D1A-A6D9EA3CAF94}"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2FD7FC7E-8288-4C98-8D70-0AC323D24BEC}">
      <dgm:prSet/>
      <dgm:spPr/>
      <dgm:t>
        <a:bodyPr/>
        <a:lstStyle/>
        <a:p>
          <a:r>
            <a:rPr lang="en-US"/>
            <a:t>Fake bert </a:t>
          </a:r>
        </a:p>
      </dgm:t>
    </dgm:pt>
    <dgm:pt modelId="{0C5A6318-F0F5-4F63-9940-AB2551E77C14}" type="parTrans" cxnId="{D31666BB-FBC7-4BA4-A3B0-94C09F147A67}">
      <dgm:prSet/>
      <dgm:spPr/>
      <dgm:t>
        <a:bodyPr/>
        <a:lstStyle/>
        <a:p>
          <a:endParaRPr lang="en-US"/>
        </a:p>
      </dgm:t>
    </dgm:pt>
    <dgm:pt modelId="{7C8F2A3F-17F5-4F71-8E79-47005B8E7B4B}" type="sibTrans" cxnId="{D31666BB-FBC7-4BA4-A3B0-94C09F147A67}">
      <dgm:prSet/>
      <dgm:spPr/>
      <dgm:t>
        <a:bodyPr/>
        <a:lstStyle/>
        <a:p>
          <a:endParaRPr lang="en-US"/>
        </a:p>
      </dgm:t>
    </dgm:pt>
    <dgm:pt modelId="{C4DF8C4F-91EF-4662-89AB-6F54371041D6}">
      <dgm:prSet/>
      <dgm:spPr/>
      <dgm:t>
        <a:bodyPr/>
        <a:lstStyle/>
        <a:p>
          <a:r>
            <a:rPr lang="en-US"/>
            <a:t>Knowbert </a:t>
          </a:r>
        </a:p>
      </dgm:t>
    </dgm:pt>
    <dgm:pt modelId="{346A3FB3-77A6-4FBF-968C-DD9E02B42102}" type="parTrans" cxnId="{EE52303E-D4AE-4666-B091-DDA1F785AC86}">
      <dgm:prSet/>
      <dgm:spPr/>
      <dgm:t>
        <a:bodyPr/>
        <a:lstStyle/>
        <a:p>
          <a:endParaRPr lang="en-US"/>
        </a:p>
      </dgm:t>
    </dgm:pt>
    <dgm:pt modelId="{903B683E-1960-44D7-8717-185D03AC66E4}" type="sibTrans" cxnId="{EE52303E-D4AE-4666-B091-DDA1F785AC86}">
      <dgm:prSet/>
      <dgm:spPr/>
      <dgm:t>
        <a:bodyPr/>
        <a:lstStyle/>
        <a:p>
          <a:endParaRPr lang="en-US"/>
        </a:p>
      </dgm:t>
    </dgm:pt>
    <dgm:pt modelId="{602C72F4-2A11-4864-9629-2B1D59F040C6}" type="pres">
      <dgm:prSet presAssocID="{016FF245-9AB4-4865-9D1A-A6D9EA3CAF94}" presName="hierChild1" presStyleCnt="0">
        <dgm:presLayoutVars>
          <dgm:chPref val="1"/>
          <dgm:dir/>
          <dgm:animOne val="branch"/>
          <dgm:animLvl val="lvl"/>
          <dgm:resizeHandles/>
        </dgm:presLayoutVars>
      </dgm:prSet>
      <dgm:spPr/>
    </dgm:pt>
    <dgm:pt modelId="{0EC80D62-2CAA-4E69-A696-8C55DD32606F}" type="pres">
      <dgm:prSet presAssocID="{2FD7FC7E-8288-4C98-8D70-0AC323D24BEC}" presName="hierRoot1" presStyleCnt="0"/>
      <dgm:spPr/>
    </dgm:pt>
    <dgm:pt modelId="{5B5E9104-0853-437F-81E3-9BFEF9FE7FCA}" type="pres">
      <dgm:prSet presAssocID="{2FD7FC7E-8288-4C98-8D70-0AC323D24BEC}" presName="composite" presStyleCnt="0"/>
      <dgm:spPr/>
    </dgm:pt>
    <dgm:pt modelId="{4E818D2E-24A3-44C0-BC20-808B8870B1A2}" type="pres">
      <dgm:prSet presAssocID="{2FD7FC7E-8288-4C98-8D70-0AC323D24BEC}" presName="background" presStyleLbl="node0" presStyleIdx="0" presStyleCnt="2"/>
      <dgm:spPr/>
    </dgm:pt>
    <dgm:pt modelId="{72920272-C005-43AB-907D-DF4E5BF8833D}" type="pres">
      <dgm:prSet presAssocID="{2FD7FC7E-8288-4C98-8D70-0AC323D24BEC}" presName="text" presStyleLbl="fgAcc0" presStyleIdx="0" presStyleCnt="2">
        <dgm:presLayoutVars>
          <dgm:chPref val="3"/>
        </dgm:presLayoutVars>
      </dgm:prSet>
      <dgm:spPr/>
    </dgm:pt>
    <dgm:pt modelId="{62D34CDD-DC1E-4D32-87AB-FED4AD9219C1}" type="pres">
      <dgm:prSet presAssocID="{2FD7FC7E-8288-4C98-8D70-0AC323D24BEC}" presName="hierChild2" presStyleCnt="0"/>
      <dgm:spPr/>
    </dgm:pt>
    <dgm:pt modelId="{64C431C0-C3BE-4805-B599-E59D30DAD921}" type="pres">
      <dgm:prSet presAssocID="{C4DF8C4F-91EF-4662-89AB-6F54371041D6}" presName="hierRoot1" presStyleCnt="0"/>
      <dgm:spPr/>
    </dgm:pt>
    <dgm:pt modelId="{94FB3263-E2AE-44CE-854E-7C6DC24778C5}" type="pres">
      <dgm:prSet presAssocID="{C4DF8C4F-91EF-4662-89AB-6F54371041D6}" presName="composite" presStyleCnt="0"/>
      <dgm:spPr/>
    </dgm:pt>
    <dgm:pt modelId="{233440E4-1081-4F4F-8EF3-7A548AECA183}" type="pres">
      <dgm:prSet presAssocID="{C4DF8C4F-91EF-4662-89AB-6F54371041D6}" presName="background" presStyleLbl="node0" presStyleIdx="1" presStyleCnt="2"/>
      <dgm:spPr/>
    </dgm:pt>
    <dgm:pt modelId="{E3AEC5CE-652D-4775-841F-4C7ECBDF73BC}" type="pres">
      <dgm:prSet presAssocID="{C4DF8C4F-91EF-4662-89AB-6F54371041D6}" presName="text" presStyleLbl="fgAcc0" presStyleIdx="1" presStyleCnt="2">
        <dgm:presLayoutVars>
          <dgm:chPref val="3"/>
        </dgm:presLayoutVars>
      </dgm:prSet>
      <dgm:spPr/>
    </dgm:pt>
    <dgm:pt modelId="{98C4BEDD-6D0E-4042-8C11-3BC6A93C6A71}" type="pres">
      <dgm:prSet presAssocID="{C4DF8C4F-91EF-4662-89AB-6F54371041D6}" presName="hierChild2" presStyleCnt="0"/>
      <dgm:spPr/>
    </dgm:pt>
  </dgm:ptLst>
  <dgm:cxnLst>
    <dgm:cxn modelId="{3660D124-9A7F-48B3-9C30-72A96CE2638B}" type="presOf" srcId="{016FF245-9AB4-4865-9D1A-A6D9EA3CAF94}" destId="{602C72F4-2A11-4864-9629-2B1D59F040C6}" srcOrd="0" destOrd="0" presId="urn:microsoft.com/office/officeart/2005/8/layout/hierarchy1"/>
    <dgm:cxn modelId="{EE52303E-D4AE-4666-B091-DDA1F785AC86}" srcId="{016FF245-9AB4-4865-9D1A-A6D9EA3CAF94}" destId="{C4DF8C4F-91EF-4662-89AB-6F54371041D6}" srcOrd="1" destOrd="0" parTransId="{346A3FB3-77A6-4FBF-968C-DD9E02B42102}" sibTransId="{903B683E-1960-44D7-8717-185D03AC66E4}"/>
    <dgm:cxn modelId="{CC6A0F9B-5799-4389-A5B9-B280700B3EF1}" type="presOf" srcId="{2FD7FC7E-8288-4C98-8D70-0AC323D24BEC}" destId="{72920272-C005-43AB-907D-DF4E5BF8833D}" srcOrd="0" destOrd="0" presId="urn:microsoft.com/office/officeart/2005/8/layout/hierarchy1"/>
    <dgm:cxn modelId="{D31666BB-FBC7-4BA4-A3B0-94C09F147A67}" srcId="{016FF245-9AB4-4865-9D1A-A6D9EA3CAF94}" destId="{2FD7FC7E-8288-4C98-8D70-0AC323D24BEC}" srcOrd="0" destOrd="0" parTransId="{0C5A6318-F0F5-4F63-9940-AB2551E77C14}" sibTransId="{7C8F2A3F-17F5-4F71-8E79-47005B8E7B4B}"/>
    <dgm:cxn modelId="{12123CC9-615A-4075-81DF-A8C8A5384A34}" type="presOf" srcId="{C4DF8C4F-91EF-4662-89AB-6F54371041D6}" destId="{E3AEC5CE-652D-4775-841F-4C7ECBDF73BC}" srcOrd="0" destOrd="0" presId="urn:microsoft.com/office/officeart/2005/8/layout/hierarchy1"/>
    <dgm:cxn modelId="{7D76E5B9-9FBA-453E-85CF-DEAC330C3977}" type="presParOf" srcId="{602C72F4-2A11-4864-9629-2B1D59F040C6}" destId="{0EC80D62-2CAA-4E69-A696-8C55DD32606F}" srcOrd="0" destOrd="0" presId="urn:microsoft.com/office/officeart/2005/8/layout/hierarchy1"/>
    <dgm:cxn modelId="{850FAE88-8D1D-42DF-B091-E483A5BA6005}" type="presParOf" srcId="{0EC80D62-2CAA-4E69-A696-8C55DD32606F}" destId="{5B5E9104-0853-437F-81E3-9BFEF9FE7FCA}" srcOrd="0" destOrd="0" presId="urn:microsoft.com/office/officeart/2005/8/layout/hierarchy1"/>
    <dgm:cxn modelId="{023EC9D6-CFA9-4932-B13E-62CB319D8FC3}" type="presParOf" srcId="{5B5E9104-0853-437F-81E3-9BFEF9FE7FCA}" destId="{4E818D2E-24A3-44C0-BC20-808B8870B1A2}" srcOrd="0" destOrd="0" presId="urn:microsoft.com/office/officeart/2005/8/layout/hierarchy1"/>
    <dgm:cxn modelId="{B814B9E2-DB71-4607-8B4D-89B0A64A8CC5}" type="presParOf" srcId="{5B5E9104-0853-437F-81E3-9BFEF9FE7FCA}" destId="{72920272-C005-43AB-907D-DF4E5BF8833D}" srcOrd="1" destOrd="0" presId="urn:microsoft.com/office/officeart/2005/8/layout/hierarchy1"/>
    <dgm:cxn modelId="{4141AF8D-E9D9-46EE-8D7B-D58F9C456152}" type="presParOf" srcId="{0EC80D62-2CAA-4E69-A696-8C55DD32606F}" destId="{62D34CDD-DC1E-4D32-87AB-FED4AD9219C1}" srcOrd="1" destOrd="0" presId="urn:microsoft.com/office/officeart/2005/8/layout/hierarchy1"/>
    <dgm:cxn modelId="{B252AD6A-404F-46AB-B170-8AE03990DB4B}" type="presParOf" srcId="{602C72F4-2A11-4864-9629-2B1D59F040C6}" destId="{64C431C0-C3BE-4805-B599-E59D30DAD921}" srcOrd="1" destOrd="0" presId="urn:microsoft.com/office/officeart/2005/8/layout/hierarchy1"/>
    <dgm:cxn modelId="{9FC33717-E145-4F79-B125-5EE8D6FED0D6}" type="presParOf" srcId="{64C431C0-C3BE-4805-B599-E59D30DAD921}" destId="{94FB3263-E2AE-44CE-854E-7C6DC24778C5}" srcOrd="0" destOrd="0" presId="urn:microsoft.com/office/officeart/2005/8/layout/hierarchy1"/>
    <dgm:cxn modelId="{EDBCF962-64EF-4641-9452-B98249C189F5}" type="presParOf" srcId="{94FB3263-E2AE-44CE-854E-7C6DC24778C5}" destId="{233440E4-1081-4F4F-8EF3-7A548AECA183}" srcOrd="0" destOrd="0" presId="urn:microsoft.com/office/officeart/2005/8/layout/hierarchy1"/>
    <dgm:cxn modelId="{437A6B3F-FE89-4207-BB60-DFBD5E71D707}" type="presParOf" srcId="{94FB3263-E2AE-44CE-854E-7C6DC24778C5}" destId="{E3AEC5CE-652D-4775-841F-4C7ECBDF73BC}" srcOrd="1" destOrd="0" presId="urn:microsoft.com/office/officeart/2005/8/layout/hierarchy1"/>
    <dgm:cxn modelId="{0BE58629-6F38-4FA3-8E4C-C015E133EE95}" type="presParOf" srcId="{64C431C0-C3BE-4805-B599-E59D30DAD921}" destId="{98C4BEDD-6D0E-4042-8C11-3BC6A93C6A7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D2E3BC-9A6C-4EDD-AB73-681E712E7B1C}"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4F5C4871-DB5E-46A3-80DC-E942AFCD6ACE}">
      <dgm:prSet/>
      <dgm:spPr/>
      <dgm:t>
        <a:bodyPr/>
        <a:lstStyle/>
        <a:p>
          <a:r>
            <a:rPr lang="en-US"/>
            <a:t>Data Collection</a:t>
          </a:r>
        </a:p>
      </dgm:t>
    </dgm:pt>
    <dgm:pt modelId="{3CC34892-6E2B-485C-A36F-B5976CAEB521}" type="parTrans" cxnId="{A01A419A-3896-4C2B-B5CA-ADF023DE8AAA}">
      <dgm:prSet/>
      <dgm:spPr/>
      <dgm:t>
        <a:bodyPr/>
        <a:lstStyle/>
        <a:p>
          <a:endParaRPr lang="en-US"/>
        </a:p>
      </dgm:t>
    </dgm:pt>
    <dgm:pt modelId="{BA1D941B-DF13-44DA-8143-97EB790601E0}" type="sibTrans" cxnId="{A01A419A-3896-4C2B-B5CA-ADF023DE8AAA}">
      <dgm:prSet/>
      <dgm:spPr/>
      <dgm:t>
        <a:bodyPr/>
        <a:lstStyle/>
        <a:p>
          <a:endParaRPr lang="en-US"/>
        </a:p>
      </dgm:t>
    </dgm:pt>
    <dgm:pt modelId="{0EFCEF23-39AE-4A86-91E3-38049C9B6C49}">
      <dgm:prSet/>
      <dgm:spPr/>
      <dgm:t>
        <a:bodyPr/>
        <a:lstStyle/>
        <a:p>
          <a:r>
            <a:rPr lang="en-US"/>
            <a:t>Data Preparation</a:t>
          </a:r>
        </a:p>
      </dgm:t>
    </dgm:pt>
    <dgm:pt modelId="{801D92B1-E544-4C6F-B5E4-76C18683E941}" type="parTrans" cxnId="{4717EAAD-1291-480E-90C3-5B805206ED43}">
      <dgm:prSet/>
      <dgm:spPr/>
      <dgm:t>
        <a:bodyPr/>
        <a:lstStyle/>
        <a:p>
          <a:endParaRPr lang="en-US"/>
        </a:p>
      </dgm:t>
    </dgm:pt>
    <dgm:pt modelId="{AC4D18B6-1E07-4427-98E0-77D18C0D8BA8}" type="sibTrans" cxnId="{4717EAAD-1291-480E-90C3-5B805206ED43}">
      <dgm:prSet/>
      <dgm:spPr/>
      <dgm:t>
        <a:bodyPr/>
        <a:lstStyle/>
        <a:p>
          <a:endParaRPr lang="en-US"/>
        </a:p>
      </dgm:t>
    </dgm:pt>
    <dgm:pt modelId="{08D3DD95-F997-4904-844D-87F6B03181BB}">
      <dgm:prSet/>
      <dgm:spPr/>
      <dgm:t>
        <a:bodyPr/>
        <a:lstStyle/>
        <a:p>
          <a:r>
            <a:rPr lang="en-US"/>
            <a:t>Data Merging</a:t>
          </a:r>
        </a:p>
      </dgm:t>
    </dgm:pt>
    <dgm:pt modelId="{F0465E03-136E-4DAF-B6FB-ADB7D457F5C3}" type="parTrans" cxnId="{4D747EEC-39EA-46B0-8D8D-7BD8CCA6B39D}">
      <dgm:prSet/>
      <dgm:spPr/>
      <dgm:t>
        <a:bodyPr/>
        <a:lstStyle/>
        <a:p>
          <a:endParaRPr lang="en-US"/>
        </a:p>
      </dgm:t>
    </dgm:pt>
    <dgm:pt modelId="{7225186D-6D3F-4D74-B738-384C821C15AF}" type="sibTrans" cxnId="{4D747EEC-39EA-46B0-8D8D-7BD8CCA6B39D}">
      <dgm:prSet/>
      <dgm:spPr/>
      <dgm:t>
        <a:bodyPr/>
        <a:lstStyle/>
        <a:p>
          <a:endParaRPr lang="en-US"/>
        </a:p>
      </dgm:t>
    </dgm:pt>
    <dgm:pt modelId="{6B175953-1512-43A5-B666-25D7439474CE}">
      <dgm:prSet/>
      <dgm:spPr/>
      <dgm:t>
        <a:bodyPr/>
        <a:lstStyle/>
        <a:p>
          <a:r>
            <a:rPr lang="en-US"/>
            <a:t>Vectorization</a:t>
          </a:r>
        </a:p>
      </dgm:t>
    </dgm:pt>
    <dgm:pt modelId="{B7A92133-A22B-4B40-B0C6-79315A88BB0D}" type="parTrans" cxnId="{95902817-8736-48D3-B722-384024542DDD}">
      <dgm:prSet/>
      <dgm:spPr/>
      <dgm:t>
        <a:bodyPr/>
        <a:lstStyle/>
        <a:p>
          <a:endParaRPr lang="en-US"/>
        </a:p>
      </dgm:t>
    </dgm:pt>
    <dgm:pt modelId="{FC530AFA-D7C0-47B6-8C2D-6C913B3D04E5}" type="sibTrans" cxnId="{95902817-8736-48D3-B722-384024542DDD}">
      <dgm:prSet/>
      <dgm:spPr/>
      <dgm:t>
        <a:bodyPr/>
        <a:lstStyle/>
        <a:p>
          <a:endParaRPr lang="en-US"/>
        </a:p>
      </dgm:t>
    </dgm:pt>
    <dgm:pt modelId="{23CBFC38-E8F0-4DEC-B76C-F4B9A620F123}">
      <dgm:prSet/>
      <dgm:spPr/>
      <dgm:t>
        <a:bodyPr/>
        <a:lstStyle/>
        <a:p>
          <a:r>
            <a:rPr lang="en-US"/>
            <a:t>Modeling</a:t>
          </a:r>
        </a:p>
      </dgm:t>
    </dgm:pt>
    <dgm:pt modelId="{1B12F521-78E8-4881-842E-676525FB5E04}" type="parTrans" cxnId="{1F9F7474-E7CD-4205-B006-EFD7E97DB55F}">
      <dgm:prSet/>
      <dgm:spPr/>
      <dgm:t>
        <a:bodyPr/>
        <a:lstStyle/>
        <a:p>
          <a:endParaRPr lang="en-US"/>
        </a:p>
      </dgm:t>
    </dgm:pt>
    <dgm:pt modelId="{E6030591-7233-4B71-9B39-ED7975B9E211}" type="sibTrans" cxnId="{1F9F7474-E7CD-4205-B006-EFD7E97DB55F}">
      <dgm:prSet/>
      <dgm:spPr/>
      <dgm:t>
        <a:bodyPr/>
        <a:lstStyle/>
        <a:p>
          <a:endParaRPr lang="en-US"/>
        </a:p>
      </dgm:t>
    </dgm:pt>
    <dgm:pt modelId="{95C40298-C5F7-4B99-8A2A-93CE89A5354B}">
      <dgm:prSet/>
      <dgm:spPr/>
      <dgm:t>
        <a:bodyPr/>
        <a:lstStyle/>
        <a:p>
          <a:r>
            <a:rPr lang="en-US"/>
            <a:t>Evaluation</a:t>
          </a:r>
        </a:p>
      </dgm:t>
    </dgm:pt>
    <dgm:pt modelId="{BCD586C9-58B4-44A9-B5D4-8C85B60134B9}" type="parTrans" cxnId="{A4015D55-C408-432E-976F-B27D1E65D376}">
      <dgm:prSet/>
      <dgm:spPr/>
      <dgm:t>
        <a:bodyPr/>
        <a:lstStyle/>
        <a:p>
          <a:endParaRPr lang="en-US"/>
        </a:p>
      </dgm:t>
    </dgm:pt>
    <dgm:pt modelId="{2B5C93D1-E152-4F3B-A0EA-3D63467F98CE}" type="sibTrans" cxnId="{A4015D55-C408-432E-976F-B27D1E65D376}">
      <dgm:prSet/>
      <dgm:spPr/>
      <dgm:t>
        <a:bodyPr/>
        <a:lstStyle/>
        <a:p>
          <a:endParaRPr lang="en-US"/>
        </a:p>
      </dgm:t>
    </dgm:pt>
    <dgm:pt modelId="{8FBDCF61-5B80-4539-8263-A6488E041697}">
      <dgm:prSet/>
      <dgm:spPr/>
      <dgm:t>
        <a:bodyPr/>
        <a:lstStyle/>
        <a:p>
          <a:r>
            <a:rPr lang="en-US"/>
            <a:t>Deployment</a:t>
          </a:r>
        </a:p>
      </dgm:t>
    </dgm:pt>
    <dgm:pt modelId="{14C7C5A4-06A9-4418-95BB-8C8B58E1B18F}" type="parTrans" cxnId="{626FE18D-1740-4198-8BD6-33769BBBE09C}">
      <dgm:prSet/>
      <dgm:spPr/>
      <dgm:t>
        <a:bodyPr/>
        <a:lstStyle/>
        <a:p>
          <a:endParaRPr lang="en-US"/>
        </a:p>
      </dgm:t>
    </dgm:pt>
    <dgm:pt modelId="{AFC06E81-8807-4813-951C-B19C559AF221}" type="sibTrans" cxnId="{626FE18D-1740-4198-8BD6-33769BBBE09C}">
      <dgm:prSet/>
      <dgm:spPr/>
      <dgm:t>
        <a:bodyPr/>
        <a:lstStyle/>
        <a:p>
          <a:endParaRPr lang="en-US"/>
        </a:p>
      </dgm:t>
    </dgm:pt>
    <dgm:pt modelId="{D32916E8-D099-4FD7-9871-53351D5A678B}" type="pres">
      <dgm:prSet presAssocID="{17D2E3BC-9A6C-4EDD-AB73-681E712E7B1C}" presName="diagram" presStyleCnt="0">
        <dgm:presLayoutVars>
          <dgm:dir/>
          <dgm:resizeHandles val="exact"/>
        </dgm:presLayoutVars>
      </dgm:prSet>
      <dgm:spPr/>
    </dgm:pt>
    <dgm:pt modelId="{884E0B1E-BD9C-4275-97D9-1FE33E3FC30D}" type="pres">
      <dgm:prSet presAssocID="{4F5C4871-DB5E-46A3-80DC-E942AFCD6ACE}" presName="node" presStyleLbl="node1" presStyleIdx="0" presStyleCnt="7">
        <dgm:presLayoutVars>
          <dgm:bulletEnabled val="1"/>
        </dgm:presLayoutVars>
      </dgm:prSet>
      <dgm:spPr/>
    </dgm:pt>
    <dgm:pt modelId="{F39CCE7D-175B-4ECF-8C68-89C1B8D05263}" type="pres">
      <dgm:prSet presAssocID="{BA1D941B-DF13-44DA-8143-97EB790601E0}" presName="sibTrans" presStyleCnt="0"/>
      <dgm:spPr/>
    </dgm:pt>
    <dgm:pt modelId="{DD69A6E7-947F-41B9-A76A-8495B52EE386}" type="pres">
      <dgm:prSet presAssocID="{0EFCEF23-39AE-4A86-91E3-38049C9B6C49}" presName="node" presStyleLbl="node1" presStyleIdx="1" presStyleCnt="7">
        <dgm:presLayoutVars>
          <dgm:bulletEnabled val="1"/>
        </dgm:presLayoutVars>
      </dgm:prSet>
      <dgm:spPr/>
    </dgm:pt>
    <dgm:pt modelId="{B7BB8886-E42C-4A1E-8289-BB5AD1D8B226}" type="pres">
      <dgm:prSet presAssocID="{AC4D18B6-1E07-4427-98E0-77D18C0D8BA8}" presName="sibTrans" presStyleCnt="0"/>
      <dgm:spPr/>
    </dgm:pt>
    <dgm:pt modelId="{2CD85E9B-1612-40B8-BB5A-7D3E5C2FB9FF}" type="pres">
      <dgm:prSet presAssocID="{08D3DD95-F997-4904-844D-87F6B03181BB}" presName="node" presStyleLbl="node1" presStyleIdx="2" presStyleCnt="7">
        <dgm:presLayoutVars>
          <dgm:bulletEnabled val="1"/>
        </dgm:presLayoutVars>
      </dgm:prSet>
      <dgm:spPr/>
    </dgm:pt>
    <dgm:pt modelId="{9531ADB2-321B-4F9C-A99C-DF7D8507A122}" type="pres">
      <dgm:prSet presAssocID="{7225186D-6D3F-4D74-B738-384C821C15AF}" presName="sibTrans" presStyleCnt="0"/>
      <dgm:spPr/>
    </dgm:pt>
    <dgm:pt modelId="{C0A5E832-283D-4BF5-AFDE-473ED6167DEF}" type="pres">
      <dgm:prSet presAssocID="{6B175953-1512-43A5-B666-25D7439474CE}" presName="node" presStyleLbl="node1" presStyleIdx="3" presStyleCnt="7">
        <dgm:presLayoutVars>
          <dgm:bulletEnabled val="1"/>
        </dgm:presLayoutVars>
      </dgm:prSet>
      <dgm:spPr/>
    </dgm:pt>
    <dgm:pt modelId="{160B8D0F-0583-4775-B8AD-39D36D6FECC0}" type="pres">
      <dgm:prSet presAssocID="{FC530AFA-D7C0-47B6-8C2D-6C913B3D04E5}" presName="sibTrans" presStyleCnt="0"/>
      <dgm:spPr/>
    </dgm:pt>
    <dgm:pt modelId="{08EFDB6C-B306-4F52-8BE8-2DACB2320905}" type="pres">
      <dgm:prSet presAssocID="{23CBFC38-E8F0-4DEC-B76C-F4B9A620F123}" presName="node" presStyleLbl="node1" presStyleIdx="4" presStyleCnt="7">
        <dgm:presLayoutVars>
          <dgm:bulletEnabled val="1"/>
        </dgm:presLayoutVars>
      </dgm:prSet>
      <dgm:spPr/>
    </dgm:pt>
    <dgm:pt modelId="{FD8B94E3-A43C-4184-BEB5-26425AAC47A7}" type="pres">
      <dgm:prSet presAssocID="{E6030591-7233-4B71-9B39-ED7975B9E211}" presName="sibTrans" presStyleCnt="0"/>
      <dgm:spPr/>
    </dgm:pt>
    <dgm:pt modelId="{EAF8FF3A-676F-49AB-A61F-EE3E01144DBC}" type="pres">
      <dgm:prSet presAssocID="{95C40298-C5F7-4B99-8A2A-93CE89A5354B}" presName="node" presStyleLbl="node1" presStyleIdx="5" presStyleCnt="7">
        <dgm:presLayoutVars>
          <dgm:bulletEnabled val="1"/>
        </dgm:presLayoutVars>
      </dgm:prSet>
      <dgm:spPr/>
    </dgm:pt>
    <dgm:pt modelId="{23007E06-16C4-485A-A853-62BCD7195DBD}" type="pres">
      <dgm:prSet presAssocID="{2B5C93D1-E152-4F3B-A0EA-3D63467F98CE}" presName="sibTrans" presStyleCnt="0"/>
      <dgm:spPr/>
    </dgm:pt>
    <dgm:pt modelId="{3120AB98-F31B-4BD1-A023-574ECD4BAFAE}" type="pres">
      <dgm:prSet presAssocID="{8FBDCF61-5B80-4539-8263-A6488E041697}" presName="node" presStyleLbl="node1" presStyleIdx="6" presStyleCnt="7">
        <dgm:presLayoutVars>
          <dgm:bulletEnabled val="1"/>
        </dgm:presLayoutVars>
      </dgm:prSet>
      <dgm:spPr/>
    </dgm:pt>
  </dgm:ptLst>
  <dgm:cxnLst>
    <dgm:cxn modelId="{95902817-8736-48D3-B722-384024542DDD}" srcId="{17D2E3BC-9A6C-4EDD-AB73-681E712E7B1C}" destId="{6B175953-1512-43A5-B666-25D7439474CE}" srcOrd="3" destOrd="0" parTransId="{B7A92133-A22B-4B40-B0C6-79315A88BB0D}" sibTransId="{FC530AFA-D7C0-47B6-8C2D-6C913B3D04E5}"/>
    <dgm:cxn modelId="{C5B0DA26-9E8C-4A87-9588-8E490104D3A5}" type="presOf" srcId="{4F5C4871-DB5E-46A3-80DC-E942AFCD6ACE}" destId="{884E0B1E-BD9C-4275-97D9-1FE33E3FC30D}" srcOrd="0" destOrd="0" presId="urn:microsoft.com/office/officeart/2005/8/layout/default"/>
    <dgm:cxn modelId="{FBE22A5C-BD62-407C-A8A8-2198CBF6FE0E}" type="presOf" srcId="{17D2E3BC-9A6C-4EDD-AB73-681E712E7B1C}" destId="{D32916E8-D099-4FD7-9871-53351D5A678B}" srcOrd="0" destOrd="0" presId="urn:microsoft.com/office/officeart/2005/8/layout/default"/>
    <dgm:cxn modelId="{4B547368-C700-4BC8-BD05-62DA9A0702DF}" type="presOf" srcId="{23CBFC38-E8F0-4DEC-B76C-F4B9A620F123}" destId="{08EFDB6C-B306-4F52-8BE8-2DACB2320905}" srcOrd="0" destOrd="0" presId="urn:microsoft.com/office/officeart/2005/8/layout/default"/>
    <dgm:cxn modelId="{C6429F6A-9CB9-47CE-A442-26A0A2797657}" type="presOf" srcId="{08D3DD95-F997-4904-844D-87F6B03181BB}" destId="{2CD85E9B-1612-40B8-BB5A-7D3E5C2FB9FF}" srcOrd="0" destOrd="0" presId="urn:microsoft.com/office/officeart/2005/8/layout/default"/>
    <dgm:cxn modelId="{1F9F7474-E7CD-4205-B006-EFD7E97DB55F}" srcId="{17D2E3BC-9A6C-4EDD-AB73-681E712E7B1C}" destId="{23CBFC38-E8F0-4DEC-B76C-F4B9A620F123}" srcOrd="4" destOrd="0" parTransId="{1B12F521-78E8-4881-842E-676525FB5E04}" sibTransId="{E6030591-7233-4B71-9B39-ED7975B9E211}"/>
    <dgm:cxn modelId="{A4015D55-C408-432E-976F-B27D1E65D376}" srcId="{17D2E3BC-9A6C-4EDD-AB73-681E712E7B1C}" destId="{95C40298-C5F7-4B99-8A2A-93CE89A5354B}" srcOrd="5" destOrd="0" parTransId="{BCD586C9-58B4-44A9-B5D4-8C85B60134B9}" sibTransId="{2B5C93D1-E152-4F3B-A0EA-3D63467F98CE}"/>
    <dgm:cxn modelId="{2D071958-376A-4B90-AAB7-CB4999A3E231}" type="presOf" srcId="{95C40298-C5F7-4B99-8A2A-93CE89A5354B}" destId="{EAF8FF3A-676F-49AB-A61F-EE3E01144DBC}" srcOrd="0" destOrd="0" presId="urn:microsoft.com/office/officeart/2005/8/layout/default"/>
    <dgm:cxn modelId="{626FE18D-1740-4198-8BD6-33769BBBE09C}" srcId="{17D2E3BC-9A6C-4EDD-AB73-681E712E7B1C}" destId="{8FBDCF61-5B80-4539-8263-A6488E041697}" srcOrd="6" destOrd="0" parTransId="{14C7C5A4-06A9-4418-95BB-8C8B58E1B18F}" sibTransId="{AFC06E81-8807-4813-951C-B19C559AF221}"/>
    <dgm:cxn modelId="{A01A419A-3896-4C2B-B5CA-ADF023DE8AAA}" srcId="{17D2E3BC-9A6C-4EDD-AB73-681E712E7B1C}" destId="{4F5C4871-DB5E-46A3-80DC-E942AFCD6ACE}" srcOrd="0" destOrd="0" parTransId="{3CC34892-6E2B-485C-A36F-B5976CAEB521}" sibTransId="{BA1D941B-DF13-44DA-8143-97EB790601E0}"/>
    <dgm:cxn modelId="{27B7339C-168F-4373-A3D1-00A659F394AA}" type="presOf" srcId="{6B175953-1512-43A5-B666-25D7439474CE}" destId="{C0A5E832-283D-4BF5-AFDE-473ED6167DEF}" srcOrd="0" destOrd="0" presId="urn:microsoft.com/office/officeart/2005/8/layout/default"/>
    <dgm:cxn modelId="{E6BC0AA7-E52C-4D7F-A891-CB9323789A47}" type="presOf" srcId="{8FBDCF61-5B80-4539-8263-A6488E041697}" destId="{3120AB98-F31B-4BD1-A023-574ECD4BAFAE}" srcOrd="0" destOrd="0" presId="urn:microsoft.com/office/officeart/2005/8/layout/default"/>
    <dgm:cxn modelId="{4717EAAD-1291-480E-90C3-5B805206ED43}" srcId="{17D2E3BC-9A6C-4EDD-AB73-681E712E7B1C}" destId="{0EFCEF23-39AE-4A86-91E3-38049C9B6C49}" srcOrd="1" destOrd="0" parTransId="{801D92B1-E544-4C6F-B5E4-76C18683E941}" sibTransId="{AC4D18B6-1E07-4427-98E0-77D18C0D8BA8}"/>
    <dgm:cxn modelId="{4D747EEC-39EA-46B0-8D8D-7BD8CCA6B39D}" srcId="{17D2E3BC-9A6C-4EDD-AB73-681E712E7B1C}" destId="{08D3DD95-F997-4904-844D-87F6B03181BB}" srcOrd="2" destOrd="0" parTransId="{F0465E03-136E-4DAF-B6FB-ADB7D457F5C3}" sibTransId="{7225186D-6D3F-4D74-B738-384C821C15AF}"/>
    <dgm:cxn modelId="{C11889FE-D610-4179-A3C7-DCDB5DB8C1DE}" type="presOf" srcId="{0EFCEF23-39AE-4A86-91E3-38049C9B6C49}" destId="{DD69A6E7-947F-41B9-A76A-8495B52EE386}" srcOrd="0" destOrd="0" presId="urn:microsoft.com/office/officeart/2005/8/layout/default"/>
    <dgm:cxn modelId="{373C9795-CE9C-499E-92CD-D572BF881CF7}" type="presParOf" srcId="{D32916E8-D099-4FD7-9871-53351D5A678B}" destId="{884E0B1E-BD9C-4275-97D9-1FE33E3FC30D}" srcOrd="0" destOrd="0" presId="urn:microsoft.com/office/officeart/2005/8/layout/default"/>
    <dgm:cxn modelId="{DCF7FAC7-A947-4EA1-A697-67C7F5E13E56}" type="presParOf" srcId="{D32916E8-D099-4FD7-9871-53351D5A678B}" destId="{F39CCE7D-175B-4ECF-8C68-89C1B8D05263}" srcOrd="1" destOrd="0" presId="urn:microsoft.com/office/officeart/2005/8/layout/default"/>
    <dgm:cxn modelId="{CA93A8F8-7093-47ED-B246-59A35DAA15C3}" type="presParOf" srcId="{D32916E8-D099-4FD7-9871-53351D5A678B}" destId="{DD69A6E7-947F-41B9-A76A-8495B52EE386}" srcOrd="2" destOrd="0" presId="urn:microsoft.com/office/officeart/2005/8/layout/default"/>
    <dgm:cxn modelId="{951E9F75-09E8-41B4-972C-AE92B9457DD1}" type="presParOf" srcId="{D32916E8-D099-4FD7-9871-53351D5A678B}" destId="{B7BB8886-E42C-4A1E-8289-BB5AD1D8B226}" srcOrd="3" destOrd="0" presId="urn:microsoft.com/office/officeart/2005/8/layout/default"/>
    <dgm:cxn modelId="{C323BC33-F54D-4567-947C-8B14B5767284}" type="presParOf" srcId="{D32916E8-D099-4FD7-9871-53351D5A678B}" destId="{2CD85E9B-1612-40B8-BB5A-7D3E5C2FB9FF}" srcOrd="4" destOrd="0" presId="urn:microsoft.com/office/officeart/2005/8/layout/default"/>
    <dgm:cxn modelId="{CA3EEC4C-C8A4-4C04-88A9-06162518A19C}" type="presParOf" srcId="{D32916E8-D099-4FD7-9871-53351D5A678B}" destId="{9531ADB2-321B-4F9C-A99C-DF7D8507A122}" srcOrd="5" destOrd="0" presId="urn:microsoft.com/office/officeart/2005/8/layout/default"/>
    <dgm:cxn modelId="{93509302-60C2-45A8-8EDE-6FEA39CC4E57}" type="presParOf" srcId="{D32916E8-D099-4FD7-9871-53351D5A678B}" destId="{C0A5E832-283D-4BF5-AFDE-473ED6167DEF}" srcOrd="6" destOrd="0" presId="urn:microsoft.com/office/officeart/2005/8/layout/default"/>
    <dgm:cxn modelId="{7B0A8631-8985-493D-9435-0133B9F07196}" type="presParOf" srcId="{D32916E8-D099-4FD7-9871-53351D5A678B}" destId="{160B8D0F-0583-4775-B8AD-39D36D6FECC0}" srcOrd="7" destOrd="0" presId="urn:microsoft.com/office/officeart/2005/8/layout/default"/>
    <dgm:cxn modelId="{18A0A389-5CAF-46FB-B1FF-B439C4D0DEBF}" type="presParOf" srcId="{D32916E8-D099-4FD7-9871-53351D5A678B}" destId="{08EFDB6C-B306-4F52-8BE8-2DACB2320905}" srcOrd="8" destOrd="0" presId="urn:microsoft.com/office/officeart/2005/8/layout/default"/>
    <dgm:cxn modelId="{6BE3A9A9-18CB-4C29-BBF4-EA06C7CE03F3}" type="presParOf" srcId="{D32916E8-D099-4FD7-9871-53351D5A678B}" destId="{FD8B94E3-A43C-4184-BEB5-26425AAC47A7}" srcOrd="9" destOrd="0" presId="urn:microsoft.com/office/officeart/2005/8/layout/default"/>
    <dgm:cxn modelId="{6BDAC095-EDEB-4C93-ACBD-4AC55A85B464}" type="presParOf" srcId="{D32916E8-D099-4FD7-9871-53351D5A678B}" destId="{EAF8FF3A-676F-49AB-A61F-EE3E01144DBC}" srcOrd="10" destOrd="0" presId="urn:microsoft.com/office/officeart/2005/8/layout/default"/>
    <dgm:cxn modelId="{819CA50A-6FC9-41CA-A512-618F26D08A0E}" type="presParOf" srcId="{D32916E8-D099-4FD7-9871-53351D5A678B}" destId="{23007E06-16C4-485A-A853-62BCD7195DBD}" srcOrd="11" destOrd="0" presId="urn:microsoft.com/office/officeart/2005/8/layout/default"/>
    <dgm:cxn modelId="{44A9F10E-41D0-4A6D-A313-7A940CB018E9}" type="presParOf" srcId="{D32916E8-D099-4FD7-9871-53351D5A678B}" destId="{3120AB98-F31B-4BD1-A023-574ECD4BAFAE}"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E92A5B-9EAB-439A-9E4B-E9C98AE6D8FD}"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500F8756-BB5B-4401-B812-FE50A82F15DC}">
      <dgm:prSet/>
      <dgm:spPr/>
      <dgm:t>
        <a:bodyPr/>
        <a:lstStyle/>
        <a:p>
          <a:pPr>
            <a:defRPr cap="all"/>
          </a:pPr>
          <a:r>
            <a:rPr lang="en-US"/>
            <a:t>Data cleaning :Remove HTML, punctuation, special characters, URLs, hashtags.</a:t>
          </a:r>
        </a:p>
      </dgm:t>
    </dgm:pt>
    <dgm:pt modelId="{238E24FB-9260-4892-8AEB-A7B121BF3E33}" type="parTrans" cxnId="{3B2A1C11-FF72-41EB-9C50-517D97A45024}">
      <dgm:prSet/>
      <dgm:spPr/>
      <dgm:t>
        <a:bodyPr/>
        <a:lstStyle/>
        <a:p>
          <a:endParaRPr lang="en-US"/>
        </a:p>
      </dgm:t>
    </dgm:pt>
    <dgm:pt modelId="{57A3867B-9359-4056-9C87-8E23EC9092C0}" type="sibTrans" cxnId="{3B2A1C11-FF72-41EB-9C50-517D97A45024}">
      <dgm:prSet phldrT="01"/>
      <dgm:spPr/>
      <dgm:t>
        <a:bodyPr/>
        <a:lstStyle/>
        <a:p>
          <a:r>
            <a:rPr lang="en-US"/>
            <a:t>01</a:t>
          </a:r>
        </a:p>
      </dgm:t>
    </dgm:pt>
    <dgm:pt modelId="{FEF390AC-2F77-4CF8-A76A-9B6C1AFBD54C}">
      <dgm:prSet/>
      <dgm:spPr/>
      <dgm:t>
        <a:bodyPr/>
        <a:lstStyle/>
        <a:p>
          <a:pPr>
            <a:defRPr cap="all"/>
          </a:pPr>
          <a:r>
            <a:rPr lang="en-US"/>
            <a:t>Perform lemmatization.</a:t>
          </a:r>
        </a:p>
      </dgm:t>
    </dgm:pt>
    <dgm:pt modelId="{E42AE8DD-97B4-48D4-8266-B99D3FD91A3C}" type="parTrans" cxnId="{7ED049BF-5581-430A-8D9F-09F5EC1800F2}">
      <dgm:prSet/>
      <dgm:spPr/>
      <dgm:t>
        <a:bodyPr/>
        <a:lstStyle/>
        <a:p>
          <a:endParaRPr lang="en-US"/>
        </a:p>
      </dgm:t>
    </dgm:pt>
    <dgm:pt modelId="{30A83D17-6BD1-435C-994F-586BD28BB2E5}" type="sibTrans" cxnId="{7ED049BF-5581-430A-8D9F-09F5EC1800F2}">
      <dgm:prSet phldrT="02"/>
      <dgm:spPr/>
      <dgm:t>
        <a:bodyPr/>
        <a:lstStyle/>
        <a:p>
          <a:r>
            <a:rPr lang="en-US"/>
            <a:t>02</a:t>
          </a:r>
        </a:p>
      </dgm:t>
    </dgm:pt>
    <dgm:pt modelId="{7FCF15A3-0879-45AC-AE8C-74DE0DFF2F4D}">
      <dgm:prSet/>
      <dgm:spPr/>
      <dgm:t>
        <a:bodyPr/>
        <a:lstStyle/>
        <a:p>
          <a:pPr>
            <a:defRPr cap="all"/>
          </a:pPr>
          <a:r>
            <a:rPr lang="en-US"/>
            <a:t>Exploratory Data Analysis (EDA):Analyze dataset for trends and characteristics.</a:t>
          </a:r>
        </a:p>
      </dgm:t>
    </dgm:pt>
    <dgm:pt modelId="{2DAC3C29-1E02-4CF4-B47D-C621B0C9A279}" type="parTrans" cxnId="{76DCEFC1-4BBB-46F8-817A-11FE7C85786A}">
      <dgm:prSet/>
      <dgm:spPr/>
      <dgm:t>
        <a:bodyPr/>
        <a:lstStyle/>
        <a:p>
          <a:endParaRPr lang="en-US"/>
        </a:p>
      </dgm:t>
    </dgm:pt>
    <dgm:pt modelId="{A88DFDB0-19B6-4976-B4F7-DE0D3EE5EDD5}" type="sibTrans" cxnId="{76DCEFC1-4BBB-46F8-817A-11FE7C85786A}">
      <dgm:prSet phldrT="03"/>
      <dgm:spPr/>
      <dgm:t>
        <a:bodyPr/>
        <a:lstStyle/>
        <a:p>
          <a:r>
            <a:rPr lang="en-US"/>
            <a:t>03</a:t>
          </a:r>
        </a:p>
      </dgm:t>
    </dgm:pt>
    <dgm:pt modelId="{1ED2BD32-F273-4F26-9ED0-93768536C755}" type="pres">
      <dgm:prSet presAssocID="{26E92A5B-9EAB-439A-9E4B-E9C98AE6D8FD}" presName="Name0" presStyleCnt="0">
        <dgm:presLayoutVars>
          <dgm:animLvl val="lvl"/>
          <dgm:resizeHandles val="exact"/>
        </dgm:presLayoutVars>
      </dgm:prSet>
      <dgm:spPr/>
    </dgm:pt>
    <dgm:pt modelId="{D3ABA0F1-00C4-4CB1-BC89-E11BCC91C37B}" type="pres">
      <dgm:prSet presAssocID="{500F8756-BB5B-4401-B812-FE50A82F15DC}" presName="compositeNode" presStyleCnt="0">
        <dgm:presLayoutVars>
          <dgm:bulletEnabled val="1"/>
        </dgm:presLayoutVars>
      </dgm:prSet>
      <dgm:spPr/>
    </dgm:pt>
    <dgm:pt modelId="{E3C2896D-2BC8-4A0F-8B41-B0ADF5506C9E}" type="pres">
      <dgm:prSet presAssocID="{500F8756-BB5B-4401-B812-FE50A82F15DC}" presName="bgRect" presStyleLbl="alignNode1" presStyleIdx="0" presStyleCnt="3"/>
      <dgm:spPr/>
    </dgm:pt>
    <dgm:pt modelId="{3D7908BE-9645-41F5-8D73-7D6700E6F752}" type="pres">
      <dgm:prSet presAssocID="{57A3867B-9359-4056-9C87-8E23EC9092C0}" presName="sibTransNodeRect" presStyleLbl="alignNode1" presStyleIdx="0" presStyleCnt="3">
        <dgm:presLayoutVars>
          <dgm:chMax val="0"/>
          <dgm:bulletEnabled val="1"/>
        </dgm:presLayoutVars>
      </dgm:prSet>
      <dgm:spPr/>
    </dgm:pt>
    <dgm:pt modelId="{6F476C4C-6085-4CB2-B911-3FE122DAE553}" type="pres">
      <dgm:prSet presAssocID="{500F8756-BB5B-4401-B812-FE50A82F15DC}" presName="nodeRect" presStyleLbl="alignNode1" presStyleIdx="0" presStyleCnt="3">
        <dgm:presLayoutVars>
          <dgm:bulletEnabled val="1"/>
        </dgm:presLayoutVars>
      </dgm:prSet>
      <dgm:spPr/>
    </dgm:pt>
    <dgm:pt modelId="{AEC47A9C-8D60-4D53-BCE8-B14C75FCF818}" type="pres">
      <dgm:prSet presAssocID="{57A3867B-9359-4056-9C87-8E23EC9092C0}" presName="sibTrans" presStyleCnt="0"/>
      <dgm:spPr/>
    </dgm:pt>
    <dgm:pt modelId="{EB732E3A-C9BD-4D7F-B541-D959C9440284}" type="pres">
      <dgm:prSet presAssocID="{FEF390AC-2F77-4CF8-A76A-9B6C1AFBD54C}" presName="compositeNode" presStyleCnt="0">
        <dgm:presLayoutVars>
          <dgm:bulletEnabled val="1"/>
        </dgm:presLayoutVars>
      </dgm:prSet>
      <dgm:spPr/>
    </dgm:pt>
    <dgm:pt modelId="{8C2603A2-0EF6-438F-B82E-5DC98E5A770E}" type="pres">
      <dgm:prSet presAssocID="{FEF390AC-2F77-4CF8-A76A-9B6C1AFBD54C}" presName="bgRect" presStyleLbl="alignNode1" presStyleIdx="1" presStyleCnt="3"/>
      <dgm:spPr/>
    </dgm:pt>
    <dgm:pt modelId="{0D7F3598-58AF-4C42-B0BF-436CC2F2DF17}" type="pres">
      <dgm:prSet presAssocID="{30A83D17-6BD1-435C-994F-586BD28BB2E5}" presName="sibTransNodeRect" presStyleLbl="alignNode1" presStyleIdx="1" presStyleCnt="3">
        <dgm:presLayoutVars>
          <dgm:chMax val="0"/>
          <dgm:bulletEnabled val="1"/>
        </dgm:presLayoutVars>
      </dgm:prSet>
      <dgm:spPr/>
    </dgm:pt>
    <dgm:pt modelId="{97ADCEBC-532F-4ECE-81BF-C12134A5E19D}" type="pres">
      <dgm:prSet presAssocID="{FEF390AC-2F77-4CF8-A76A-9B6C1AFBD54C}" presName="nodeRect" presStyleLbl="alignNode1" presStyleIdx="1" presStyleCnt="3">
        <dgm:presLayoutVars>
          <dgm:bulletEnabled val="1"/>
        </dgm:presLayoutVars>
      </dgm:prSet>
      <dgm:spPr/>
    </dgm:pt>
    <dgm:pt modelId="{6559F46B-0A7E-4262-BA70-B62CDCC2DFD4}" type="pres">
      <dgm:prSet presAssocID="{30A83D17-6BD1-435C-994F-586BD28BB2E5}" presName="sibTrans" presStyleCnt="0"/>
      <dgm:spPr/>
    </dgm:pt>
    <dgm:pt modelId="{7CC996F8-EA04-4546-BF5F-33EC0735587D}" type="pres">
      <dgm:prSet presAssocID="{7FCF15A3-0879-45AC-AE8C-74DE0DFF2F4D}" presName="compositeNode" presStyleCnt="0">
        <dgm:presLayoutVars>
          <dgm:bulletEnabled val="1"/>
        </dgm:presLayoutVars>
      </dgm:prSet>
      <dgm:spPr/>
    </dgm:pt>
    <dgm:pt modelId="{D4ED545D-5B67-433F-A0CB-7F519EDBAE32}" type="pres">
      <dgm:prSet presAssocID="{7FCF15A3-0879-45AC-AE8C-74DE0DFF2F4D}" presName="bgRect" presStyleLbl="alignNode1" presStyleIdx="2" presStyleCnt="3"/>
      <dgm:spPr/>
    </dgm:pt>
    <dgm:pt modelId="{38C9EE4A-CF27-4117-A433-FC5A222318DF}" type="pres">
      <dgm:prSet presAssocID="{A88DFDB0-19B6-4976-B4F7-DE0D3EE5EDD5}" presName="sibTransNodeRect" presStyleLbl="alignNode1" presStyleIdx="2" presStyleCnt="3">
        <dgm:presLayoutVars>
          <dgm:chMax val="0"/>
          <dgm:bulletEnabled val="1"/>
        </dgm:presLayoutVars>
      </dgm:prSet>
      <dgm:spPr/>
    </dgm:pt>
    <dgm:pt modelId="{A2C42BB9-A1F1-413B-BF05-AD77ECABCEE4}" type="pres">
      <dgm:prSet presAssocID="{7FCF15A3-0879-45AC-AE8C-74DE0DFF2F4D}" presName="nodeRect" presStyleLbl="alignNode1" presStyleIdx="2" presStyleCnt="3">
        <dgm:presLayoutVars>
          <dgm:bulletEnabled val="1"/>
        </dgm:presLayoutVars>
      </dgm:prSet>
      <dgm:spPr/>
    </dgm:pt>
  </dgm:ptLst>
  <dgm:cxnLst>
    <dgm:cxn modelId="{B413A002-1355-41F3-BCAC-7FDF9C01A72C}" type="presOf" srcId="{A88DFDB0-19B6-4976-B4F7-DE0D3EE5EDD5}" destId="{38C9EE4A-CF27-4117-A433-FC5A222318DF}" srcOrd="0" destOrd="0" presId="urn:microsoft.com/office/officeart/2016/7/layout/LinearBlockProcessNumbered"/>
    <dgm:cxn modelId="{3B2A1C11-FF72-41EB-9C50-517D97A45024}" srcId="{26E92A5B-9EAB-439A-9E4B-E9C98AE6D8FD}" destId="{500F8756-BB5B-4401-B812-FE50A82F15DC}" srcOrd="0" destOrd="0" parTransId="{238E24FB-9260-4892-8AEB-A7B121BF3E33}" sibTransId="{57A3867B-9359-4056-9C87-8E23EC9092C0}"/>
    <dgm:cxn modelId="{0F209419-E6C8-42FD-93B9-8B3BE42BE12F}" type="presOf" srcId="{30A83D17-6BD1-435C-994F-586BD28BB2E5}" destId="{0D7F3598-58AF-4C42-B0BF-436CC2F2DF17}" srcOrd="0" destOrd="0" presId="urn:microsoft.com/office/officeart/2016/7/layout/LinearBlockProcessNumbered"/>
    <dgm:cxn modelId="{6EE77727-67CB-4888-94A5-98FBB370168E}" type="presOf" srcId="{7FCF15A3-0879-45AC-AE8C-74DE0DFF2F4D}" destId="{A2C42BB9-A1F1-413B-BF05-AD77ECABCEE4}" srcOrd="1" destOrd="0" presId="urn:microsoft.com/office/officeart/2016/7/layout/LinearBlockProcessNumbered"/>
    <dgm:cxn modelId="{2C67776D-41A6-46AC-9ED0-FECE3A054865}" type="presOf" srcId="{57A3867B-9359-4056-9C87-8E23EC9092C0}" destId="{3D7908BE-9645-41F5-8D73-7D6700E6F752}" srcOrd="0" destOrd="0" presId="urn:microsoft.com/office/officeart/2016/7/layout/LinearBlockProcessNumbered"/>
    <dgm:cxn modelId="{892A384E-C377-4D86-A52F-C36071C986FC}" type="presOf" srcId="{FEF390AC-2F77-4CF8-A76A-9B6C1AFBD54C}" destId="{97ADCEBC-532F-4ECE-81BF-C12134A5E19D}" srcOrd="1" destOrd="0" presId="urn:microsoft.com/office/officeart/2016/7/layout/LinearBlockProcessNumbered"/>
    <dgm:cxn modelId="{98BD144F-E8E9-4AEA-82D5-7ECBD9C9CD9D}" type="presOf" srcId="{7FCF15A3-0879-45AC-AE8C-74DE0DFF2F4D}" destId="{D4ED545D-5B67-433F-A0CB-7F519EDBAE32}" srcOrd="0" destOrd="0" presId="urn:microsoft.com/office/officeart/2016/7/layout/LinearBlockProcessNumbered"/>
    <dgm:cxn modelId="{45CFE358-5D71-4F74-BF8E-A3D60E84F67D}" type="presOf" srcId="{26E92A5B-9EAB-439A-9E4B-E9C98AE6D8FD}" destId="{1ED2BD32-F273-4F26-9ED0-93768536C755}" srcOrd="0" destOrd="0" presId="urn:microsoft.com/office/officeart/2016/7/layout/LinearBlockProcessNumbered"/>
    <dgm:cxn modelId="{2DB950A5-E594-48C2-904A-1D0577266FB8}" type="presOf" srcId="{500F8756-BB5B-4401-B812-FE50A82F15DC}" destId="{E3C2896D-2BC8-4A0F-8B41-B0ADF5506C9E}" srcOrd="0" destOrd="0" presId="urn:microsoft.com/office/officeart/2016/7/layout/LinearBlockProcessNumbered"/>
    <dgm:cxn modelId="{1FDE67AF-46E9-4D04-B003-246A4B5266C5}" type="presOf" srcId="{500F8756-BB5B-4401-B812-FE50A82F15DC}" destId="{6F476C4C-6085-4CB2-B911-3FE122DAE553}" srcOrd="1" destOrd="0" presId="urn:microsoft.com/office/officeart/2016/7/layout/LinearBlockProcessNumbered"/>
    <dgm:cxn modelId="{7ED049BF-5581-430A-8D9F-09F5EC1800F2}" srcId="{26E92A5B-9EAB-439A-9E4B-E9C98AE6D8FD}" destId="{FEF390AC-2F77-4CF8-A76A-9B6C1AFBD54C}" srcOrd="1" destOrd="0" parTransId="{E42AE8DD-97B4-48D4-8266-B99D3FD91A3C}" sibTransId="{30A83D17-6BD1-435C-994F-586BD28BB2E5}"/>
    <dgm:cxn modelId="{76DCEFC1-4BBB-46F8-817A-11FE7C85786A}" srcId="{26E92A5B-9EAB-439A-9E4B-E9C98AE6D8FD}" destId="{7FCF15A3-0879-45AC-AE8C-74DE0DFF2F4D}" srcOrd="2" destOrd="0" parTransId="{2DAC3C29-1E02-4CF4-B47D-C621B0C9A279}" sibTransId="{A88DFDB0-19B6-4976-B4F7-DE0D3EE5EDD5}"/>
    <dgm:cxn modelId="{E512A9DF-2DF4-441C-84D0-CD550AD0F1EC}" type="presOf" srcId="{FEF390AC-2F77-4CF8-A76A-9B6C1AFBD54C}" destId="{8C2603A2-0EF6-438F-B82E-5DC98E5A770E}" srcOrd="0" destOrd="0" presId="urn:microsoft.com/office/officeart/2016/7/layout/LinearBlockProcessNumbered"/>
    <dgm:cxn modelId="{BDB69A04-0087-4EC6-9518-52D4C829E943}" type="presParOf" srcId="{1ED2BD32-F273-4F26-9ED0-93768536C755}" destId="{D3ABA0F1-00C4-4CB1-BC89-E11BCC91C37B}" srcOrd="0" destOrd="0" presId="urn:microsoft.com/office/officeart/2016/7/layout/LinearBlockProcessNumbered"/>
    <dgm:cxn modelId="{1F3AE890-C593-4911-9EC6-C9E9E0538D1D}" type="presParOf" srcId="{D3ABA0F1-00C4-4CB1-BC89-E11BCC91C37B}" destId="{E3C2896D-2BC8-4A0F-8B41-B0ADF5506C9E}" srcOrd="0" destOrd="0" presId="urn:microsoft.com/office/officeart/2016/7/layout/LinearBlockProcessNumbered"/>
    <dgm:cxn modelId="{99E3E76F-0F03-4896-A84D-CA8751A83D4D}" type="presParOf" srcId="{D3ABA0F1-00C4-4CB1-BC89-E11BCC91C37B}" destId="{3D7908BE-9645-41F5-8D73-7D6700E6F752}" srcOrd="1" destOrd="0" presId="urn:microsoft.com/office/officeart/2016/7/layout/LinearBlockProcessNumbered"/>
    <dgm:cxn modelId="{CDE21DA2-0BD3-4167-BCB5-66AF35FB9C10}" type="presParOf" srcId="{D3ABA0F1-00C4-4CB1-BC89-E11BCC91C37B}" destId="{6F476C4C-6085-4CB2-B911-3FE122DAE553}" srcOrd="2" destOrd="0" presId="urn:microsoft.com/office/officeart/2016/7/layout/LinearBlockProcessNumbered"/>
    <dgm:cxn modelId="{507FBFBE-156C-4D61-B967-D89E5C4F8AF1}" type="presParOf" srcId="{1ED2BD32-F273-4F26-9ED0-93768536C755}" destId="{AEC47A9C-8D60-4D53-BCE8-B14C75FCF818}" srcOrd="1" destOrd="0" presId="urn:microsoft.com/office/officeart/2016/7/layout/LinearBlockProcessNumbered"/>
    <dgm:cxn modelId="{B67D7288-90F9-428C-A002-640F32E75615}" type="presParOf" srcId="{1ED2BD32-F273-4F26-9ED0-93768536C755}" destId="{EB732E3A-C9BD-4D7F-B541-D959C9440284}" srcOrd="2" destOrd="0" presId="urn:microsoft.com/office/officeart/2016/7/layout/LinearBlockProcessNumbered"/>
    <dgm:cxn modelId="{D705ED3E-6A06-4398-9AE9-133B43C90331}" type="presParOf" srcId="{EB732E3A-C9BD-4D7F-B541-D959C9440284}" destId="{8C2603A2-0EF6-438F-B82E-5DC98E5A770E}" srcOrd="0" destOrd="0" presId="urn:microsoft.com/office/officeart/2016/7/layout/LinearBlockProcessNumbered"/>
    <dgm:cxn modelId="{DCFE29C4-5C95-4497-B077-65630835506F}" type="presParOf" srcId="{EB732E3A-C9BD-4D7F-B541-D959C9440284}" destId="{0D7F3598-58AF-4C42-B0BF-436CC2F2DF17}" srcOrd="1" destOrd="0" presId="urn:microsoft.com/office/officeart/2016/7/layout/LinearBlockProcessNumbered"/>
    <dgm:cxn modelId="{D2D5AB43-C0D9-4F6B-867D-0207AFA55D1A}" type="presParOf" srcId="{EB732E3A-C9BD-4D7F-B541-D959C9440284}" destId="{97ADCEBC-532F-4ECE-81BF-C12134A5E19D}" srcOrd="2" destOrd="0" presId="urn:microsoft.com/office/officeart/2016/7/layout/LinearBlockProcessNumbered"/>
    <dgm:cxn modelId="{1E987C4A-D922-4667-B836-328BF61E518E}" type="presParOf" srcId="{1ED2BD32-F273-4F26-9ED0-93768536C755}" destId="{6559F46B-0A7E-4262-BA70-B62CDCC2DFD4}" srcOrd="3" destOrd="0" presId="urn:microsoft.com/office/officeart/2016/7/layout/LinearBlockProcessNumbered"/>
    <dgm:cxn modelId="{151C6E3F-BFF7-473E-B8E7-5C20196CE5F4}" type="presParOf" srcId="{1ED2BD32-F273-4F26-9ED0-93768536C755}" destId="{7CC996F8-EA04-4546-BF5F-33EC0735587D}" srcOrd="4" destOrd="0" presId="urn:microsoft.com/office/officeart/2016/7/layout/LinearBlockProcessNumbered"/>
    <dgm:cxn modelId="{243C6190-7618-4885-8688-90FC5DA71FC5}" type="presParOf" srcId="{7CC996F8-EA04-4546-BF5F-33EC0735587D}" destId="{D4ED545D-5B67-433F-A0CB-7F519EDBAE32}" srcOrd="0" destOrd="0" presId="urn:microsoft.com/office/officeart/2016/7/layout/LinearBlockProcessNumbered"/>
    <dgm:cxn modelId="{81450BD9-4726-4A18-840A-EC87EA75AD44}" type="presParOf" srcId="{7CC996F8-EA04-4546-BF5F-33EC0735587D}" destId="{38C9EE4A-CF27-4117-A433-FC5A222318DF}" srcOrd="1" destOrd="0" presId="urn:microsoft.com/office/officeart/2016/7/layout/LinearBlockProcessNumbered"/>
    <dgm:cxn modelId="{AC5F5A41-C99E-4E20-AA74-AFD838E47F4F}" type="presParOf" srcId="{7CC996F8-EA04-4546-BF5F-33EC0735587D}" destId="{A2C42BB9-A1F1-413B-BF05-AD77ECABCEE4}"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90B364-ECB9-45B8-9F28-DDE4655A544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4B3F41-44D3-4738-B698-1DB4B7029EDA}">
      <dgm:prSet/>
      <dgm:spPr/>
      <dgm:t>
        <a:bodyPr/>
        <a:lstStyle/>
        <a:p>
          <a:r>
            <a:rPr lang="en-US"/>
            <a:t>TF-IDF measures word importance in documents</a:t>
          </a:r>
        </a:p>
      </dgm:t>
    </dgm:pt>
    <dgm:pt modelId="{AB608CF7-881B-4093-A255-FF7319406077}" type="parTrans" cxnId="{581C88FB-8826-40B4-8CAF-30B78BF264B3}">
      <dgm:prSet/>
      <dgm:spPr/>
      <dgm:t>
        <a:bodyPr/>
        <a:lstStyle/>
        <a:p>
          <a:endParaRPr lang="en-US"/>
        </a:p>
      </dgm:t>
    </dgm:pt>
    <dgm:pt modelId="{C09BF79E-2895-42B5-B75B-64EDEFA35E67}" type="sibTrans" cxnId="{581C88FB-8826-40B4-8CAF-30B78BF264B3}">
      <dgm:prSet/>
      <dgm:spPr/>
      <dgm:t>
        <a:bodyPr/>
        <a:lstStyle/>
        <a:p>
          <a:endParaRPr lang="en-US"/>
        </a:p>
      </dgm:t>
    </dgm:pt>
    <dgm:pt modelId="{4673774C-FBF9-40A9-83D7-A4522743975A}">
      <dgm:prSet/>
      <dgm:spPr/>
      <dgm:t>
        <a:bodyPr/>
        <a:lstStyle/>
        <a:p>
          <a:r>
            <a:rPr lang="en-US"/>
            <a:t>Word2Vec: Vector representation based on</a:t>
          </a:r>
          <a:r>
            <a:rPr lang="ar-EG"/>
            <a:t> </a:t>
          </a:r>
          <a:r>
            <a:rPr lang="en-US"/>
            <a:t>word similarity.</a:t>
          </a:r>
        </a:p>
      </dgm:t>
    </dgm:pt>
    <dgm:pt modelId="{C5F5AD9B-7DD4-4CB2-B05B-2D70CC3DCF4D}" type="parTrans" cxnId="{8224987F-B5C2-4090-9545-F817AE230EE8}">
      <dgm:prSet/>
      <dgm:spPr/>
      <dgm:t>
        <a:bodyPr/>
        <a:lstStyle/>
        <a:p>
          <a:endParaRPr lang="en-US"/>
        </a:p>
      </dgm:t>
    </dgm:pt>
    <dgm:pt modelId="{4CED8B97-D674-463C-9C47-F7B4899CEB91}" type="sibTrans" cxnId="{8224987F-B5C2-4090-9545-F817AE230EE8}">
      <dgm:prSet/>
      <dgm:spPr/>
      <dgm:t>
        <a:bodyPr/>
        <a:lstStyle/>
        <a:p>
          <a:endParaRPr lang="en-US"/>
        </a:p>
      </dgm:t>
    </dgm:pt>
    <dgm:pt modelId="{8401573D-2C4A-4972-8165-D2C04AC87429}">
      <dgm:prSet/>
      <dgm:spPr/>
      <dgm:t>
        <a:bodyPr/>
        <a:lstStyle/>
        <a:p>
          <a:r>
            <a:rPr lang="en-US"/>
            <a:t>End-to-End CNN Embeddings: CNN-based embeddings.</a:t>
          </a:r>
        </a:p>
      </dgm:t>
    </dgm:pt>
    <dgm:pt modelId="{C223E4F6-C5A1-4953-9EA6-48049DB8F244}" type="parTrans" cxnId="{60C62DAE-3418-465D-A12A-104EDA4C0F18}">
      <dgm:prSet/>
      <dgm:spPr/>
      <dgm:t>
        <a:bodyPr/>
        <a:lstStyle/>
        <a:p>
          <a:endParaRPr lang="en-US"/>
        </a:p>
      </dgm:t>
    </dgm:pt>
    <dgm:pt modelId="{3708B702-EA37-4119-99F3-9AD1E9B80993}" type="sibTrans" cxnId="{60C62DAE-3418-465D-A12A-104EDA4C0F18}">
      <dgm:prSet/>
      <dgm:spPr/>
      <dgm:t>
        <a:bodyPr/>
        <a:lstStyle/>
        <a:p>
          <a:endParaRPr lang="en-US"/>
        </a:p>
      </dgm:t>
    </dgm:pt>
    <dgm:pt modelId="{89A423E2-0108-4322-9BEA-A08EC713BD8A}">
      <dgm:prSet/>
      <dgm:spPr/>
      <dgm:t>
        <a:bodyPr/>
        <a:lstStyle/>
        <a:p>
          <a:r>
            <a:rPr lang="en-US"/>
            <a:t>BERT Embeddings: Contextual embeddings from BERT.</a:t>
          </a:r>
        </a:p>
      </dgm:t>
    </dgm:pt>
    <dgm:pt modelId="{4247D2B8-7C28-408E-85CE-01B5C03E51AF}" type="parTrans" cxnId="{8C508248-8B13-4E64-B5D0-3EA8B7BF8114}">
      <dgm:prSet/>
      <dgm:spPr/>
      <dgm:t>
        <a:bodyPr/>
        <a:lstStyle/>
        <a:p>
          <a:endParaRPr lang="en-US"/>
        </a:p>
      </dgm:t>
    </dgm:pt>
    <dgm:pt modelId="{B889E354-F9A1-4DA9-B98C-F6DB62DDB784}" type="sibTrans" cxnId="{8C508248-8B13-4E64-B5D0-3EA8B7BF8114}">
      <dgm:prSet/>
      <dgm:spPr/>
      <dgm:t>
        <a:bodyPr/>
        <a:lstStyle/>
        <a:p>
          <a:endParaRPr lang="en-US"/>
        </a:p>
      </dgm:t>
    </dgm:pt>
    <dgm:pt modelId="{82F31B90-73B0-4101-AF95-0E26987392F0}" type="pres">
      <dgm:prSet presAssocID="{D490B364-ECB9-45B8-9F28-DDE4655A544A}" presName="root" presStyleCnt="0">
        <dgm:presLayoutVars>
          <dgm:dir/>
          <dgm:resizeHandles val="exact"/>
        </dgm:presLayoutVars>
      </dgm:prSet>
      <dgm:spPr/>
    </dgm:pt>
    <dgm:pt modelId="{27684AA7-7DC6-4506-A43D-796F8F69AC3E}" type="pres">
      <dgm:prSet presAssocID="{744B3F41-44D3-4738-B698-1DB4B7029EDA}" presName="compNode" presStyleCnt="0"/>
      <dgm:spPr/>
    </dgm:pt>
    <dgm:pt modelId="{0CC7FF46-D4D5-4FF0-A30C-879A74E43E95}" type="pres">
      <dgm:prSet presAssocID="{744B3F41-44D3-4738-B698-1DB4B7029EDA}" presName="bgRect" presStyleLbl="bgShp" presStyleIdx="0" presStyleCnt="4"/>
      <dgm:spPr/>
    </dgm:pt>
    <dgm:pt modelId="{D563A427-C973-40F9-8704-DE2B6ACDE07B}" type="pres">
      <dgm:prSet presAssocID="{744B3F41-44D3-4738-B698-1DB4B7029ED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F5A9065E-933A-478A-B004-0DD7F951E437}" type="pres">
      <dgm:prSet presAssocID="{744B3F41-44D3-4738-B698-1DB4B7029EDA}" presName="spaceRect" presStyleCnt="0"/>
      <dgm:spPr/>
    </dgm:pt>
    <dgm:pt modelId="{9E95C285-DAF7-47E2-815C-FE7F436B82FC}" type="pres">
      <dgm:prSet presAssocID="{744B3F41-44D3-4738-B698-1DB4B7029EDA}" presName="parTx" presStyleLbl="revTx" presStyleIdx="0" presStyleCnt="4">
        <dgm:presLayoutVars>
          <dgm:chMax val="0"/>
          <dgm:chPref val="0"/>
        </dgm:presLayoutVars>
      </dgm:prSet>
      <dgm:spPr/>
    </dgm:pt>
    <dgm:pt modelId="{4246BDEC-D05B-4213-B004-93D07D8EA6EA}" type="pres">
      <dgm:prSet presAssocID="{C09BF79E-2895-42B5-B75B-64EDEFA35E67}" presName="sibTrans" presStyleCnt="0"/>
      <dgm:spPr/>
    </dgm:pt>
    <dgm:pt modelId="{EDFA6137-375A-42D3-A3F4-A7F51B3ED6E6}" type="pres">
      <dgm:prSet presAssocID="{4673774C-FBF9-40A9-83D7-A4522743975A}" presName="compNode" presStyleCnt="0"/>
      <dgm:spPr/>
    </dgm:pt>
    <dgm:pt modelId="{EFB9E47E-5FDD-433C-A9F5-5A5F1A6EFDD4}" type="pres">
      <dgm:prSet presAssocID="{4673774C-FBF9-40A9-83D7-A4522743975A}" presName="bgRect" presStyleLbl="bgShp" presStyleIdx="1" presStyleCnt="4"/>
      <dgm:spPr/>
    </dgm:pt>
    <dgm:pt modelId="{DE671509-E206-43EB-95F1-79C0BC8965A3}" type="pres">
      <dgm:prSet presAssocID="{4673774C-FBF9-40A9-83D7-A4522743975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A651F15D-1509-4A4A-9126-F16FC4908BBE}" type="pres">
      <dgm:prSet presAssocID="{4673774C-FBF9-40A9-83D7-A4522743975A}" presName="spaceRect" presStyleCnt="0"/>
      <dgm:spPr/>
    </dgm:pt>
    <dgm:pt modelId="{0B7A75F3-F779-4B17-8724-AA27C886E886}" type="pres">
      <dgm:prSet presAssocID="{4673774C-FBF9-40A9-83D7-A4522743975A}" presName="parTx" presStyleLbl="revTx" presStyleIdx="1" presStyleCnt="4">
        <dgm:presLayoutVars>
          <dgm:chMax val="0"/>
          <dgm:chPref val="0"/>
        </dgm:presLayoutVars>
      </dgm:prSet>
      <dgm:spPr/>
    </dgm:pt>
    <dgm:pt modelId="{92EC3510-8454-47FA-B5EE-8FAE0B0F2964}" type="pres">
      <dgm:prSet presAssocID="{4CED8B97-D674-463C-9C47-F7B4899CEB91}" presName="sibTrans" presStyleCnt="0"/>
      <dgm:spPr/>
    </dgm:pt>
    <dgm:pt modelId="{F610155E-B703-4FCD-8220-5611951A880E}" type="pres">
      <dgm:prSet presAssocID="{8401573D-2C4A-4972-8165-D2C04AC87429}" presName="compNode" presStyleCnt="0"/>
      <dgm:spPr/>
    </dgm:pt>
    <dgm:pt modelId="{2180229E-AB8B-4035-B389-7AE9EF9F82D2}" type="pres">
      <dgm:prSet presAssocID="{8401573D-2C4A-4972-8165-D2C04AC87429}" presName="bgRect" presStyleLbl="bgShp" presStyleIdx="2" presStyleCnt="4"/>
      <dgm:spPr/>
    </dgm:pt>
    <dgm:pt modelId="{77D2F1A3-B71B-4002-8BE6-0DC51D075046}" type="pres">
      <dgm:prSet presAssocID="{8401573D-2C4A-4972-8165-D2C04AC8742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levision"/>
        </a:ext>
      </dgm:extLst>
    </dgm:pt>
    <dgm:pt modelId="{F3E33BE2-A0B7-40CE-B66E-90CB65CCB373}" type="pres">
      <dgm:prSet presAssocID="{8401573D-2C4A-4972-8165-D2C04AC87429}" presName="spaceRect" presStyleCnt="0"/>
      <dgm:spPr/>
    </dgm:pt>
    <dgm:pt modelId="{7C3E9B29-8D04-4337-83A1-A61AC44A3342}" type="pres">
      <dgm:prSet presAssocID="{8401573D-2C4A-4972-8165-D2C04AC87429}" presName="parTx" presStyleLbl="revTx" presStyleIdx="2" presStyleCnt="4">
        <dgm:presLayoutVars>
          <dgm:chMax val="0"/>
          <dgm:chPref val="0"/>
        </dgm:presLayoutVars>
      </dgm:prSet>
      <dgm:spPr/>
    </dgm:pt>
    <dgm:pt modelId="{EE636CBA-EC83-4162-AA1A-05435E765585}" type="pres">
      <dgm:prSet presAssocID="{3708B702-EA37-4119-99F3-9AD1E9B80993}" presName="sibTrans" presStyleCnt="0"/>
      <dgm:spPr/>
    </dgm:pt>
    <dgm:pt modelId="{AAAF4635-4252-4F08-A78E-17803B4766DA}" type="pres">
      <dgm:prSet presAssocID="{89A423E2-0108-4322-9BEA-A08EC713BD8A}" presName="compNode" presStyleCnt="0"/>
      <dgm:spPr/>
    </dgm:pt>
    <dgm:pt modelId="{C84B8D2E-3E35-4B2C-8C32-B0453F2CE7DE}" type="pres">
      <dgm:prSet presAssocID="{89A423E2-0108-4322-9BEA-A08EC713BD8A}" presName="bgRect" presStyleLbl="bgShp" presStyleIdx="3" presStyleCnt="4"/>
      <dgm:spPr/>
    </dgm:pt>
    <dgm:pt modelId="{BD980FDF-E0AA-4B6C-9A82-FD3C50427FE7}" type="pres">
      <dgm:prSet presAssocID="{89A423E2-0108-4322-9BEA-A08EC713BD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co"/>
        </a:ext>
      </dgm:extLst>
    </dgm:pt>
    <dgm:pt modelId="{7DA2E9A1-7C7B-427A-872C-8C19FCC60989}" type="pres">
      <dgm:prSet presAssocID="{89A423E2-0108-4322-9BEA-A08EC713BD8A}" presName="spaceRect" presStyleCnt="0"/>
      <dgm:spPr/>
    </dgm:pt>
    <dgm:pt modelId="{8DD82D34-0924-49AF-AA25-4675CF7E4175}" type="pres">
      <dgm:prSet presAssocID="{89A423E2-0108-4322-9BEA-A08EC713BD8A}" presName="parTx" presStyleLbl="revTx" presStyleIdx="3" presStyleCnt="4">
        <dgm:presLayoutVars>
          <dgm:chMax val="0"/>
          <dgm:chPref val="0"/>
        </dgm:presLayoutVars>
      </dgm:prSet>
      <dgm:spPr/>
    </dgm:pt>
  </dgm:ptLst>
  <dgm:cxnLst>
    <dgm:cxn modelId="{8C508248-8B13-4E64-B5D0-3EA8B7BF8114}" srcId="{D490B364-ECB9-45B8-9F28-DDE4655A544A}" destId="{89A423E2-0108-4322-9BEA-A08EC713BD8A}" srcOrd="3" destOrd="0" parTransId="{4247D2B8-7C28-408E-85CE-01B5C03E51AF}" sibTransId="{B889E354-F9A1-4DA9-B98C-F6DB62DDB784}"/>
    <dgm:cxn modelId="{19659E6C-593F-4D00-BA62-7BABDAF4D85D}" type="presOf" srcId="{D490B364-ECB9-45B8-9F28-DDE4655A544A}" destId="{82F31B90-73B0-4101-AF95-0E26987392F0}" srcOrd="0" destOrd="0" presId="urn:microsoft.com/office/officeart/2018/2/layout/IconVerticalSolidList"/>
    <dgm:cxn modelId="{16016C7A-8244-4BF8-BF6E-1346F5DA2E2D}" type="presOf" srcId="{89A423E2-0108-4322-9BEA-A08EC713BD8A}" destId="{8DD82D34-0924-49AF-AA25-4675CF7E4175}" srcOrd="0" destOrd="0" presId="urn:microsoft.com/office/officeart/2018/2/layout/IconVerticalSolidList"/>
    <dgm:cxn modelId="{8224987F-B5C2-4090-9545-F817AE230EE8}" srcId="{D490B364-ECB9-45B8-9F28-DDE4655A544A}" destId="{4673774C-FBF9-40A9-83D7-A4522743975A}" srcOrd="1" destOrd="0" parTransId="{C5F5AD9B-7DD4-4CB2-B05B-2D70CC3DCF4D}" sibTransId="{4CED8B97-D674-463C-9C47-F7B4899CEB91}"/>
    <dgm:cxn modelId="{2C2B8790-3CAB-4185-A87E-E52A9868FEFF}" type="presOf" srcId="{8401573D-2C4A-4972-8165-D2C04AC87429}" destId="{7C3E9B29-8D04-4337-83A1-A61AC44A3342}" srcOrd="0" destOrd="0" presId="urn:microsoft.com/office/officeart/2018/2/layout/IconVerticalSolidList"/>
    <dgm:cxn modelId="{1630B1AC-6A98-40A0-A697-997CDB8666F5}" type="presOf" srcId="{4673774C-FBF9-40A9-83D7-A4522743975A}" destId="{0B7A75F3-F779-4B17-8724-AA27C886E886}" srcOrd="0" destOrd="0" presId="urn:microsoft.com/office/officeart/2018/2/layout/IconVerticalSolidList"/>
    <dgm:cxn modelId="{60C62DAE-3418-465D-A12A-104EDA4C0F18}" srcId="{D490B364-ECB9-45B8-9F28-DDE4655A544A}" destId="{8401573D-2C4A-4972-8165-D2C04AC87429}" srcOrd="2" destOrd="0" parTransId="{C223E4F6-C5A1-4953-9EA6-48049DB8F244}" sibTransId="{3708B702-EA37-4119-99F3-9AD1E9B80993}"/>
    <dgm:cxn modelId="{F1B1B9DF-47B1-4243-B65A-EBABFEEBF116}" type="presOf" srcId="{744B3F41-44D3-4738-B698-1DB4B7029EDA}" destId="{9E95C285-DAF7-47E2-815C-FE7F436B82FC}" srcOrd="0" destOrd="0" presId="urn:microsoft.com/office/officeart/2018/2/layout/IconVerticalSolidList"/>
    <dgm:cxn modelId="{581C88FB-8826-40B4-8CAF-30B78BF264B3}" srcId="{D490B364-ECB9-45B8-9F28-DDE4655A544A}" destId="{744B3F41-44D3-4738-B698-1DB4B7029EDA}" srcOrd="0" destOrd="0" parTransId="{AB608CF7-881B-4093-A255-FF7319406077}" sibTransId="{C09BF79E-2895-42B5-B75B-64EDEFA35E67}"/>
    <dgm:cxn modelId="{EB624CC0-F4F7-4FBD-8EA9-5AA446F577FB}" type="presParOf" srcId="{82F31B90-73B0-4101-AF95-0E26987392F0}" destId="{27684AA7-7DC6-4506-A43D-796F8F69AC3E}" srcOrd="0" destOrd="0" presId="urn:microsoft.com/office/officeart/2018/2/layout/IconVerticalSolidList"/>
    <dgm:cxn modelId="{9657F824-BDE3-40C4-B9F5-FCF777FAFEB7}" type="presParOf" srcId="{27684AA7-7DC6-4506-A43D-796F8F69AC3E}" destId="{0CC7FF46-D4D5-4FF0-A30C-879A74E43E95}" srcOrd="0" destOrd="0" presId="urn:microsoft.com/office/officeart/2018/2/layout/IconVerticalSolidList"/>
    <dgm:cxn modelId="{FA574D1D-8A5C-411A-A9E0-28F3E6891E63}" type="presParOf" srcId="{27684AA7-7DC6-4506-A43D-796F8F69AC3E}" destId="{D563A427-C973-40F9-8704-DE2B6ACDE07B}" srcOrd="1" destOrd="0" presId="urn:microsoft.com/office/officeart/2018/2/layout/IconVerticalSolidList"/>
    <dgm:cxn modelId="{DA7A9960-74FC-4EB2-BC10-8723745D9895}" type="presParOf" srcId="{27684AA7-7DC6-4506-A43D-796F8F69AC3E}" destId="{F5A9065E-933A-478A-B004-0DD7F951E437}" srcOrd="2" destOrd="0" presId="urn:microsoft.com/office/officeart/2018/2/layout/IconVerticalSolidList"/>
    <dgm:cxn modelId="{13C1A764-0A48-402A-ABDC-E2CE838954AE}" type="presParOf" srcId="{27684AA7-7DC6-4506-A43D-796F8F69AC3E}" destId="{9E95C285-DAF7-47E2-815C-FE7F436B82FC}" srcOrd="3" destOrd="0" presId="urn:microsoft.com/office/officeart/2018/2/layout/IconVerticalSolidList"/>
    <dgm:cxn modelId="{2B8CDFEC-3EE5-45C9-9862-9A409E0CB82C}" type="presParOf" srcId="{82F31B90-73B0-4101-AF95-0E26987392F0}" destId="{4246BDEC-D05B-4213-B004-93D07D8EA6EA}" srcOrd="1" destOrd="0" presId="urn:microsoft.com/office/officeart/2018/2/layout/IconVerticalSolidList"/>
    <dgm:cxn modelId="{150CA3E8-62EA-4648-B32D-82F1A0E56BB7}" type="presParOf" srcId="{82F31B90-73B0-4101-AF95-0E26987392F0}" destId="{EDFA6137-375A-42D3-A3F4-A7F51B3ED6E6}" srcOrd="2" destOrd="0" presId="urn:microsoft.com/office/officeart/2018/2/layout/IconVerticalSolidList"/>
    <dgm:cxn modelId="{FE57D847-B1A4-4ABD-83DE-690B935469BD}" type="presParOf" srcId="{EDFA6137-375A-42D3-A3F4-A7F51B3ED6E6}" destId="{EFB9E47E-5FDD-433C-A9F5-5A5F1A6EFDD4}" srcOrd="0" destOrd="0" presId="urn:microsoft.com/office/officeart/2018/2/layout/IconVerticalSolidList"/>
    <dgm:cxn modelId="{80A65C4B-41D1-425F-AE91-1C230A3F6746}" type="presParOf" srcId="{EDFA6137-375A-42D3-A3F4-A7F51B3ED6E6}" destId="{DE671509-E206-43EB-95F1-79C0BC8965A3}" srcOrd="1" destOrd="0" presId="urn:microsoft.com/office/officeart/2018/2/layout/IconVerticalSolidList"/>
    <dgm:cxn modelId="{3F1E7668-B73A-40A7-B2F2-5A2E3F5F8A28}" type="presParOf" srcId="{EDFA6137-375A-42D3-A3F4-A7F51B3ED6E6}" destId="{A651F15D-1509-4A4A-9126-F16FC4908BBE}" srcOrd="2" destOrd="0" presId="urn:microsoft.com/office/officeart/2018/2/layout/IconVerticalSolidList"/>
    <dgm:cxn modelId="{6A45A28A-AD81-46FB-BC73-BDD1F48902E8}" type="presParOf" srcId="{EDFA6137-375A-42D3-A3F4-A7F51B3ED6E6}" destId="{0B7A75F3-F779-4B17-8724-AA27C886E886}" srcOrd="3" destOrd="0" presId="urn:microsoft.com/office/officeart/2018/2/layout/IconVerticalSolidList"/>
    <dgm:cxn modelId="{DF9B26F1-B67D-4E7C-AD3A-5A3BBB0737D4}" type="presParOf" srcId="{82F31B90-73B0-4101-AF95-0E26987392F0}" destId="{92EC3510-8454-47FA-B5EE-8FAE0B0F2964}" srcOrd="3" destOrd="0" presId="urn:microsoft.com/office/officeart/2018/2/layout/IconVerticalSolidList"/>
    <dgm:cxn modelId="{B1438810-F957-4BBD-A0D4-FDC9E3131744}" type="presParOf" srcId="{82F31B90-73B0-4101-AF95-0E26987392F0}" destId="{F610155E-B703-4FCD-8220-5611951A880E}" srcOrd="4" destOrd="0" presId="urn:microsoft.com/office/officeart/2018/2/layout/IconVerticalSolidList"/>
    <dgm:cxn modelId="{D872E561-5B92-4C02-9455-A14437409FB1}" type="presParOf" srcId="{F610155E-B703-4FCD-8220-5611951A880E}" destId="{2180229E-AB8B-4035-B389-7AE9EF9F82D2}" srcOrd="0" destOrd="0" presId="urn:microsoft.com/office/officeart/2018/2/layout/IconVerticalSolidList"/>
    <dgm:cxn modelId="{B0F8FC8C-BD30-41F5-B5F6-C009F338D48C}" type="presParOf" srcId="{F610155E-B703-4FCD-8220-5611951A880E}" destId="{77D2F1A3-B71B-4002-8BE6-0DC51D075046}" srcOrd="1" destOrd="0" presId="urn:microsoft.com/office/officeart/2018/2/layout/IconVerticalSolidList"/>
    <dgm:cxn modelId="{FA1066EB-ACF8-40CF-BCE9-6A0557213747}" type="presParOf" srcId="{F610155E-B703-4FCD-8220-5611951A880E}" destId="{F3E33BE2-A0B7-40CE-B66E-90CB65CCB373}" srcOrd="2" destOrd="0" presId="urn:microsoft.com/office/officeart/2018/2/layout/IconVerticalSolidList"/>
    <dgm:cxn modelId="{10EC2F5D-3A99-47CC-B771-E7A747BD8E6F}" type="presParOf" srcId="{F610155E-B703-4FCD-8220-5611951A880E}" destId="{7C3E9B29-8D04-4337-83A1-A61AC44A3342}" srcOrd="3" destOrd="0" presId="urn:microsoft.com/office/officeart/2018/2/layout/IconVerticalSolidList"/>
    <dgm:cxn modelId="{10FA9233-8783-48B9-A151-6FA6C0C7737C}" type="presParOf" srcId="{82F31B90-73B0-4101-AF95-0E26987392F0}" destId="{EE636CBA-EC83-4162-AA1A-05435E765585}" srcOrd="5" destOrd="0" presId="urn:microsoft.com/office/officeart/2018/2/layout/IconVerticalSolidList"/>
    <dgm:cxn modelId="{08C70E92-D241-41F2-8065-7DF22319E4CA}" type="presParOf" srcId="{82F31B90-73B0-4101-AF95-0E26987392F0}" destId="{AAAF4635-4252-4F08-A78E-17803B4766DA}" srcOrd="6" destOrd="0" presId="urn:microsoft.com/office/officeart/2018/2/layout/IconVerticalSolidList"/>
    <dgm:cxn modelId="{C7C8DF49-09DA-4D47-A5A9-0D001E3C2E61}" type="presParOf" srcId="{AAAF4635-4252-4F08-A78E-17803B4766DA}" destId="{C84B8D2E-3E35-4B2C-8C32-B0453F2CE7DE}" srcOrd="0" destOrd="0" presId="urn:microsoft.com/office/officeart/2018/2/layout/IconVerticalSolidList"/>
    <dgm:cxn modelId="{EDD8E6C9-FEAA-4131-A3F8-AD7CAA45CF9C}" type="presParOf" srcId="{AAAF4635-4252-4F08-A78E-17803B4766DA}" destId="{BD980FDF-E0AA-4B6C-9A82-FD3C50427FE7}" srcOrd="1" destOrd="0" presId="urn:microsoft.com/office/officeart/2018/2/layout/IconVerticalSolidList"/>
    <dgm:cxn modelId="{8477B7C2-45C3-48D1-899F-AF1D36C32DC6}" type="presParOf" srcId="{AAAF4635-4252-4F08-A78E-17803B4766DA}" destId="{7DA2E9A1-7C7B-427A-872C-8C19FCC60989}" srcOrd="2" destOrd="0" presId="urn:microsoft.com/office/officeart/2018/2/layout/IconVerticalSolidList"/>
    <dgm:cxn modelId="{9D275DE0-F140-4E29-B0CF-A10B4F58BF05}" type="presParOf" srcId="{AAAF4635-4252-4F08-A78E-17803B4766DA}" destId="{8DD82D34-0924-49AF-AA25-4675CF7E417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B56068-513E-418C-86D9-26AFFA457C2D}"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8A68BEE8-B598-4B44-9737-98349E258638}">
      <dgm:prSet/>
      <dgm:spPr/>
      <dgm:t>
        <a:bodyPr/>
        <a:lstStyle/>
        <a:p>
          <a:r>
            <a:rPr lang="en-US"/>
            <a:t>Why politifact ?</a:t>
          </a:r>
        </a:p>
      </dgm:t>
    </dgm:pt>
    <dgm:pt modelId="{1CFF9F9F-EF4B-4E79-95D3-682390E56439}" type="parTrans" cxnId="{0823E21D-8A75-4B28-A435-24A3C8BD65A3}">
      <dgm:prSet/>
      <dgm:spPr/>
      <dgm:t>
        <a:bodyPr/>
        <a:lstStyle/>
        <a:p>
          <a:endParaRPr lang="en-US"/>
        </a:p>
      </dgm:t>
    </dgm:pt>
    <dgm:pt modelId="{71319410-D684-4EBE-9403-71AE4678DE17}" type="sibTrans" cxnId="{0823E21D-8A75-4B28-A435-24A3C8BD65A3}">
      <dgm:prSet/>
      <dgm:spPr/>
      <dgm:t>
        <a:bodyPr/>
        <a:lstStyle/>
        <a:p>
          <a:endParaRPr lang="en-US"/>
        </a:p>
      </dgm:t>
    </dgm:pt>
    <dgm:pt modelId="{81C2AFD3-3D65-4F97-A9BA-3CDA1F677C3B}">
      <dgm:prSet/>
      <dgm:spPr/>
      <dgm:t>
        <a:bodyPr/>
        <a:lstStyle/>
        <a:p>
          <a:r>
            <a:rPr lang="en-US"/>
            <a:t>Importance of data quality </a:t>
          </a:r>
        </a:p>
      </dgm:t>
    </dgm:pt>
    <dgm:pt modelId="{EBEF9473-BD6F-45AE-8D0F-8D0FB792C054}" type="parTrans" cxnId="{E3895E78-3D3D-49F7-A0B3-745EDFD51B2C}">
      <dgm:prSet/>
      <dgm:spPr/>
      <dgm:t>
        <a:bodyPr/>
        <a:lstStyle/>
        <a:p>
          <a:endParaRPr lang="en-US"/>
        </a:p>
      </dgm:t>
    </dgm:pt>
    <dgm:pt modelId="{30DD3AA3-07B9-42C6-B051-58D7F19E763C}" type="sibTrans" cxnId="{E3895E78-3D3D-49F7-A0B3-745EDFD51B2C}">
      <dgm:prSet/>
      <dgm:spPr/>
      <dgm:t>
        <a:bodyPr/>
        <a:lstStyle/>
        <a:p>
          <a:endParaRPr lang="en-US"/>
        </a:p>
      </dgm:t>
    </dgm:pt>
    <dgm:pt modelId="{D84CDFE4-CF19-415A-BA8D-987C66DF9459}">
      <dgm:prSet/>
      <dgm:spPr/>
      <dgm:t>
        <a:bodyPr/>
        <a:lstStyle/>
        <a:p>
          <a:r>
            <a:rPr lang="en-US" dirty="0"/>
            <a:t>But 1561 row are not enough !</a:t>
          </a:r>
        </a:p>
      </dgm:t>
    </dgm:pt>
    <dgm:pt modelId="{75CC940B-03A9-4BFD-A968-5C448E466E1B}" type="parTrans" cxnId="{FEAF3C7B-642C-48C9-9042-EA292D17C243}">
      <dgm:prSet/>
      <dgm:spPr/>
      <dgm:t>
        <a:bodyPr/>
        <a:lstStyle/>
        <a:p>
          <a:endParaRPr lang="en-US"/>
        </a:p>
      </dgm:t>
    </dgm:pt>
    <dgm:pt modelId="{41F98FB4-AA8F-4077-8EB4-850665E111BA}" type="sibTrans" cxnId="{FEAF3C7B-642C-48C9-9042-EA292D17C243}">
      <dgm:prSet/>
      <dgm:spPr/>
      <dgm:t>
        <a:bodyPr/>
        <a:lstStyle/>
        <a:p>
          <a:endParaRPr lang="en-US"/>
        </a:p>
      </dgm:t>
    </dgm:pt>
    <dgm:pt modelId="{E5348F27-891F-469E-A1BB-373970AF7EC4}" type="pres">
      <dgm:prSet presAssocID="{67B56068-513E-418C-86D9-26AFFA457C2D}" presName="outerComposite" presStyleCnt="0">
        <dgm:presLayoutVars>
          <dgm:chMax val="5"/>
          <dgm:dir/>
          <dgm:resizeHandles val="exact"/>
        </dgm:presLayoutVars>
      </dgm:prSet>
      <dgm:spPr/>
    </dgm:pt>
    <dgm:pt modelId="{2C81F708-DFAA-4664-BE09-49C34D294318}" type="pres">
      <dgm:prSet presAssocID="{67B56068-513E-418C-86D9-26AFFA457C2D}" presName="dummyMaxCanvas" presStyleCnt="0">
        <dgm:presLayoutVars/>
      </dgm:prSet>
      <dgm:spPr/>
    </dgm:pt>
    <dgm:pt modelId="{B6297BB7-31DF-4DC3-AD19-85B06D053216}" type="pres">
      <dgm:prSet presAssocID="{67B56068-513E-418C-86D9-26AFFA457C2D}" presName="ThreeNodes_1" presStyleLbl="node1" presStyleIdx="0" presStyleCnt="3">
        <dgm:presLayoutVars>
          <dgm:bulletEnabled val="1"/>
        </dgm:presLayoutVars>
      </dgm:prSet>
      <dgm:spPr/>
    </dgm:pt>
    <dgm:pt modelId="{EECF6A98-E324-4E05-B43C-1D97B2B85581}" type="pres">
      <dgm:prSet presAssocID="{67B56068-513E-418C-86D9-26AFFA457C2D}" presName="ThreeNodes_2" presStyleLbl="node1" presStyleIdx="1" presStyleCnt="3">
        <dgm:presLayoutVars>
          <dgm:bulletEnabled val="1"/>
        </dgm:presLayoutVars>
      </dgm:prSet>
      <dgm:spPr/>
    </dgm:pt>
    <dgm:pt modelId="{34225D67-33FB-46BE-9672-C97948DA5659}" type="pres">
      <dgm:prSet presAssocID="{67B56068-513E-418C-86D9-26AFFA457C2D}" presName="ThreeNodes_3" presStyleLbl="node1" presStyleIdx="2" presStyleCnt="3">
        <dgm:presLayoutVars>
          <dgm:bulletEnabled val="1"/>
        </dgm:presLayoutVars>
      </dgm:prSet>
      <dgm:spPr/>
    </dgm:pt>
    <dgm:pt modelId="{FB2A4407-2E6E-4FE3-B0C1-EDDE7350E4D1}" type="pres">
      <dgm:prSet presAssocID="{67B56068-513E-418C-86D9-26AFFA457C2D}" presName="ThreeConn_1-2" presStyleLbl="fgAccFollowNode1" presStyleIdx="0" presStyleCnt="2">
        <dgm:presLayoutVars>
          <dgm:bulletEnabled val="1"/>
        </dgm:presLayoutVars>
      </dgm:prSet>
      <dgm:spPr/>
    </dgm:pt>
    <dgm:pt modelId="{E50CFE57-C89A-4712-823B-52804ADC9514}" type="pres">
      <dgm:prSet presAssocID="{67B56068-513E-418C-86D9-26AFFA457C2D}" presName="ThreeConn_2-3" presStyleLbl="fgAccFollowNode1" presStyleIdx="1" presStyleCnt="2">
        <dgm:presLayoutVars>
          <dgm:bulletEnabled val="1"/>
        </dgm:presLayoutVars>
      </dgm:prSet>
      <dgm:spPr/>
    </dgm:pt>
    <dgm:pt modelId="{CE0C27EC-E7FE-43D2-BA85-5ADB85CFCBC0}" type="pres">
      <dgm:prSet presAssocID="{67B56068-513E-418C-86D9-26AFFA457C2D}" presName="ThreeNodes_1_text" presStyleLbl="node1" presStyleIdx="2" presStyleCnt="3">
        <dgm:presLayoutVars>
          <dgm:bulletEnabled val="1"/>
        </dgm:presLayoutVars>
      </dgm:prSet>
      <dgm:spPr/>
    </dgm:pt>
    <dgm:pt modelId="{8304277A-B107-40E4-AB5F-70A9C51DE048}" type="pres">
      <dgm:prSet presAssocID="{67B56068-513E-418C-86D9-26AFFA457C2D}" presName="ThreeNodes_2_text" presStyleLbl="node1" presStyleIdx="2" presStyleCnt="3">
        <dgm:presLayoutVars>
          <dgm:bulletEnabled val="1"/>
        </dgm:presLayoutVars>
      </dgm:prSet>
      <dgm:spPr/>
    </dgm:pt>
    <dgm:pt modelId="{BF06739E-2719-4623-B94A-942365BE54FC}" type="pres">
      <dgm:prSet presAssocID="{67B56068-513E-418C-86D9-26AFFA457C2D}" presName="ThreeNodes_3_text" presStyleLbl="node1" presStyleIdx="2" presStyleCnt="3">
        <dgm:presLayoutVars>
          <dgm:bulletEnabled val="1"/>
        </dgm:presLayoutVars>
      </dgm:prSet>
      <dgm:spPr/>
    </dgm:pt>
  </dgm:ptLst>
  <dgm:cxnLst>
    <dgm:cxn modelId="{58C80F1A-4C85-4F56-961D-2E88AC9423EC}" type="presOf" srcId="{8A68BEE8-B598-4B44-9737-98349E258638}" destId="{CE0C27EC-E7FE-43D2-BA85-5ADB85CFCBC0}" srcOrd="1" destOrd="0" presId="urn:microsoft.com/office/officeart/2005/8/layout/vProcess5"/>
    <dgm:cxn modelId="{0823E21D-8A75-4B28-A435-24A3C8BD65A3}" srcId="{67B56068-513E-418C-86D9-26AFFA457C2D}" destId="{8A68BEE8-B598-4B44-9737-98349E258638}" srcOrd="0" destOrd="0" parTransId="{1CFF9F9F-EF4B-4E79-95D3-682390E56439}" sibTransId="{71319410-D684-4EBE-9403-71AE4678DE17}"/>
    <dgm:cxn modelId="{F2457A69-D311-42D1-970F-C7C74F502470}" type="presOf" srcId="{8A68BEE8-B598-4B44-9737-98349E258638}" destId="{B6297BB7-31DF-4DC3-AD19-85B06D053216}" srcOrd="0" destOrd="0" presId="urn:microsoft.com/office/officeart/2005/8/layout/vProcess5"/>
    <dgm:cxn modelId="{4175EE75-6329-44D6-A967-C17E500ED02B}" type="presOf" srcId="{81C2AFD3-3D65-4F97-A9BA-3CDA1F677C3B}" destId="{EECF6A98-E324-4E05-B43C-1D97B2B85581}" srcOrd="0" destOrd="0" presId="urn:microsoft.com/office/officeart/2005/8/layout/vProcess5"/>
    <dgm:cxn modelId="{E3895E78-3D3D-49F7-A0B3-745EDFD51B2C}" srcId="{67B56068-513E-418C-86D9-26AFFA457C2D}" destId="{81C2AFD3-3D65-4F97-A9BA-3CDA1F677C3B}" srcOrd="1" destOrd="0" parTransId="{EBEF9473-BD6F-45AE-8D0F-8D0FB792C054}" sibTransId="{30DD3AA3-07B9-42C6-B051-58D7F19E763C}"/>
    <dgm:cxn modelId="{FEAF3C7B-642C-48C9-9042-EA292D17C243}" srcId="{67B56068-513E-418C-86D9-26AFFA457C2D}" destId="{D84CDFE4-CF19-415A-BA8D-987C66DF9459}" srcOrd="2" destOrd="0" parTransId="{75CC940B-03A9-4BFD-A968-5C448E466E1B}" sibTransId="{41F98FB4-AA8F-4077-8EB4-850665E111BA}"/>
    <dgm:cxn modelId="{EE37B882-F83A-435B-A16A-9525B0A41786}" type="presOf" srcId="{71319410-D684-4EBE-9403-71AE4678DE17}" destId="{FB2A4407-2E6E-4FE3-B0C1-EDDE7350E4D1}" srcOrd="0" destOrd="0" presId="urn:microsoft.com/office/officeart/2005/8/layout/vProcess5"/>
    <dgm:cxn modelId="{49D01888-81C2-40B9-9943-C4CCE4E35DD0}" type="presOf" srcId="{30DD3AA3-07B9-42C6-B051-58D7F19E763C}" destId="{E50CFE57-C89A-4712-823B-52804ADC9514}" srcOrd="0" destOrd="0" presId="urn:microsoft.com/office/officeart/2005/8/layout/vProcess5"/>
    <dgm:cxn modelId="{73FC69A4-2701-4A44-B36D-C5ABAAA07FFD}" type="presOf" srcId="{D84CDFE4-CF19-415A-BA8D-987C66DF9459}" destId="{34225D67-33FB-46BE-9672-C97948DA5659}" srcOrd="0" destOrd="0" presId="urn:microsoft.com/office/officeart/2005/8/layout/vProcess5"/>
    <dgm:cxn modelId="{968B37BA-A6E3-430A-A458-97A7F60A598D}" type="presOf" srcId="{81C2AFD3-3D65-4F97-A9BA-3CDA1F677C3B}" destId="{8304277A-B107-40E4-AB5F-70A9C51DE048}" srcOrd="1" destOrd="0" presId="urn:microsoft.com/office/officeart/2005/8/layout/vProcess5"/>
    <dgm:cxn modelId="{646F1ED2-3E8C-4B85-B084-4ABCDB71B3A2}" type="presOf" srcId="{67B56068-513E-418C-86D9-26AFFA457C2D}" destId="{E5348F27-891F-469E-A1BB-373970AF7EC4}" srcOrd="0" destOrd="0" presId="urn:microsoft.com/office/officeart/2005/8/layout/vProcess5"/>
    <dgm:cxn modelId="{F4287FDC-AD16-4C50-96B1-4FBA15B02392}" type="presOf" srcId="{D84CDFE4-CF19-415A-BA8D-987C66DF9459}" destId="{BF06739E-2719-4623-B94A-942365BE54FC}" srcOrd="1" destOrd="0" presId="urn:microsoft.com/office/officeart/2005/8/layout/vProcess5"/>
    <dgm:cxn modelId="{7FB39851-805B-495E-9553-641BDC60395C}" type="presParOf" srcId="{E5348F27-891F-469E-A1BB-373970AF7EC4}" destId="{2C81F708-DFAA-4664-BE09-49C34D294318}" srcOrd="0" destOrd="0" presId="urn:microsoft.com/office/officeart/2005/8/layout/vProcess5"/>
    <dgm:cxn modelId="{D7FF9F7D-C4C1-4DDE-A466-A249DA00BB0C}" type="presParOf" srcId="{E5348F27-891F-469E-A1BB-373970AF7EC4}" destId="{B6297BB7-31DF-4DC3-AD19-85B06D053216}" srcOrd="1" destOrd="0" presId="urn:microsoft.com/office/officeart/2005/8/layout/vProcess5"/>
    <dgm:cxn modelId="{25A63F6E-0838-4EAE-97B6-D2199EE7C2D5}" type="presParOf" srcId="{E5348F27-891F-469E-A1BB-373970AF7EC4}" destId="{EECF6A98-E324-4E05-B43C-1D97B2B85581}" srcOrd="2" destOrd="0" presId="urn:microsoft.com/office/officeart/2005/8/layout/vProcess5"/>
    <dgm:cxn modelId="{29AEE355-F886-4B53-A119-F92A1B7C6817}" type="presParOf" srcId="{E5348F27-891F-469E-A1BB-373970AF7EC4}" destId="{34225D67-33FB-46BE-9672-C97948DA5659}" srcOrd="3" destOrd="0" presId="urn:microsoft.com/office/officeart/2005/8/layout/vProcess5"/>
    <dgm:cxn modelId="{00CDA8F8-4D0D-4807-BDDF-A5A88A1AF08D}" type="presParOf" srcId="{E5348F27-891F-469E-A1BB-373970AF7EC4}" destId="{FB2A4407-2E6E-4FE3-B0C1-EDDE7350E4D1}" srcOrd="4" destOrd="0" presId="urn:microsoft.com/office/officeart/2005/8/layout/vProcess5"/>
    <dgm:cxn modelId="{685AD795-43A1-41DB-8464-076F6F8D90FE}" type="presParOf" srcId="{E5348F27-891F-469E-A1BB-373970AF7EC4}" destId="{E50CFE57-C89A-4712-823B-52804ADC9514}" srcOrd="5" destOrd="0" presId="urn:microsoft.com/office/officeart/2005/8/layout/vProcess5"/>
    <dgm:cxn modelId="{6E7D69D0-EE9C-4168-B646-0F432FA6D86E}" type="presParOf" srcId="{E5348F27-891F-469E-A1BB-373970AF7EC4}" destId="{CE0C27EC-E7FE-43D2-BA85-5ADB85CFCBC0}" srcOrd="6" destOrd="0" presId="urn:microsoft.com/office/officeart/2005/8/layout/vProcess5"/>
    <dgm:cxn modelId="{955921CF-0F38-499A-9DFA-20CB7C373134}" type="presParOf" srcId="{E5348F27-891F-469E-A1BB-373970AF7EC4}" destId="{8304277A-B107-40E4-AB5F-70A9C51DE048}" srcOrd="7" destOrd="0" presId="urn:microsoft.com/office/officeart/2005/8/layout/vProcess5"/>
    <dgm:cxn modelId="{C18618D7-C606-45AB-866A-F63201277098}" type="presParOf" srcId="{E5348F27-891F-469E-A1BB-373970AF7EC4}" destId="{BF06739E-2719-4623-B94A-942365BE54F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6E92A5B-9EAB-439A-9E4B-E9C98AE6D8FD}"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500F8756-BB5B-4401-B812-FE50A82F15DC}">
      <dgm:prSet/>
      <dgm:spPr/>
      <dgm:t>
        <a:bodyPr/>
        <a:lstStyle/>
        <a:p>
          <a:pPr>
            <a:defRPr cap="all"/>
          </a:pPr>
          <a:r>
            <a:rPr lang="en-US"/>
            <a:t>Data cleaning :Remove HTML, punctuation, special characters, URLs, hashtags.</a:t>
          </a:r>
        </a:p>
      </dgm:t>
    </dgm:pt>
    <dgm:pt modelId="{238E24FB-9260-4892-8AEB-A7B121BF3E33}" type="parTrans" cxnId="{3B2A1C11-FF72-41EB-9C50-517D97A45024}">
      <dgm:prSet/>
      <dgm:spPr/>
      <dgm:t>
        <a:bodyPr/>
        <a:lstStyle/>
        <a:p>
          <a:endParaRPr lang="en-US"/>
        </a:p>
      </dgm:t>
    </dgm:pt>
    <dgm:pt modelId="{57A3867B-9359-4056-9C87-8E23EC9092C0}" type="sibTrans" cxnId="{3B2A1C11-FF72-41EB-9C50-517D97A45024}">
      <dgm:prSet phldrT="01"/>
      <dgm:spPr/>
      <dgm:t>
        <a:bodyPr/>
        <a:lstStyle/>
        <a:p>
          <a:r>
            <a:rPr lang="en-US"/>
            <a:t>01</a:t>
          </a:r>
        </a:p>
      </dgm:t>
    </dgm:pt>
    <dgm:pt modelId="{FEF390AC-2F77-4CF8-A76A-9B6C1AFBD54C}">
      <dgm:prSet/>
      <dgm:spPr/>
      <dgm:t>
        <a:bodyPr/>
        <a:lstStyle/>
        <a:p>
          <a:pPr>
            <a:defRPr cap="all"/>
          </a:pPr>
          <a:r>
            <a:rPr lang="en-US"/>
            <a:t>Perform lemmatization.</a:t>
          </a:r>
        </a:p>
      </dgm:t>
    </dgm:pt>
    <dgm:pt modelId="{E42AE8DD-97B4-48D4-8266-B99D3FD91A3C}" type="parTrans" cxnId="{7ED049BF-5581-430A-8D9F-09F5EC1800F2}">
      <dgm:prSet/>
      <dgm:spPr/>
      <dgm:t>
        <a:bodyPr/>
        <a:lstStyle/>
        <a:p>
          <a:endParaRPr lang="en-US"/>
        </a:p>
      </dgm:t>
    </dgm:pt>
    <dgm:pt modelId="{30A83D17-6BD1-435C-994F-586BD28BB2E5}" type="sibTrans" cxnId="{7ED049BF-5581-430A-8D9F-09F5EC1800F2}">
      <dgm:prSet phldrT="02"/>
      <dgm:spPr/>
      <dgm:t>
        <a:bodyPr/>
        <a:lstStyle/>
        <a:p>
          <a:r>
            <a:rPr lang="en-US"/>
            <a:t>02</a:t>
          </a:r>
        </a:p>
      </dgm:t>
    </dgm:pt>
    <dgm:pt modelId="{7FCF15A3-0879-45AC-AE8C-74DE0DFF2F4D}">
      <dgm:prSet/>
      <dgm:spPr/>
      <dgm:t>
        <a:bodyPr/>
        <a:lstStyle/>
        <a:p>
          <a:pPr>
            <a:defRPr cap="all"/>
          </a:pPr>
          <a:r>
            <a:rPr lang="en-US"/>
            <a:t>Exploratory Data Analysis (EDA):Analyze dataset for trends and characteristics.</a:t>
          </a:r>
        </a:p>
      </dgm:t>
    </dgm:pt>
    <dgm:pt modelId="{2DAC3C29-1E02-4CF4-B47D-C621B0C9A279}" type="parTrans" cxnId="{76DCEFC1-4BBB-46F8-817A-11FE7C85786A}">
      <dgm:prSet/>
      <dgm:spPr/>
      <dgm:t>
        <a:bodyPr/>
        <a:lstStyle/>
        <a:p>
          <a:endParaRPr lang="en-US"/>
        </a:p>
      </dgm:t>
    </dgm:pt>
    <dgm:pt modelId="{A88DFDB0-19B6-4976-B4F7-DE0D3EE5EDD5}" type="sibTrans" cxnId="{76DCEFC1-4BBB-46F8-817A-11FE7C85786A}">
      <dgm:prSet phldrT="03"/>
      <dgm:spPr/>
      <dgm:t>
        <a:bodyPr/>
        <a:lstStyle/>
        <a:p>
          <a:r>
            <a:rPr lang="en-US"/>
            <a:t>03</a:t>
          </a:r>
        </a:p>
      </dgm:t>
    </dgm:pt>
    <dgm:pt modelId="{1ED2BD32-F273-4F26-9ED0-93768536C755}" type="pres">
      <dgm:prSet presAssocID="{26E92A5B-9EAB-439A-9E4B-E9C98AE6D8FD}" presName="Name0" presStyleCnt="0">
        <dgm:presLayoutVars>
          <dgm:animLvl val="lvl"/>
          <dgm:resizeHandles val="exact"/>
        </dgm:presLayoutVars>
      </dgm:prSet>
      <dgm:spPr/>
    </dgm:pt>
    <dgm:pt modelId="{D3ABA0F1-00C4-4CB1-BC89-E11BCC91C37B}" type="pres">
      <dgm:prSet presAssocID="{500F8756-BB5B-4401-B812-FE50A82F15DC}" presName="compositeNode" presStyleCnt="0">
        <dgm:presLayoutVars>
          <dgm:bulletEnabled val="1"/>
        </dgm:presLayoutVars>
      </dgm:prSet>
      <dgm:spPr/>
    </dgm:pt>
    <dgm:pt modelId="{E3C2896D-2BC8-4A0F-8B41-B0ADF5506C9E}" type="pres">
      <dgm:prSet presAssocID="{500F8756-BB5B-4401-B812-FE50A82F15DC}" presName="bgRect" presStyleLbl="alignNode1" presStyleIdx="0" presStyleCnt="3"/>
      <dgm:spPr/>
    </dgm:pt>
    <dgm:pt modelId="{3D7908BE-9645-41F5-8D73-7D6700E6F752}" type="pres">
      <dgm:prSet presAssocID="{57A3867B-9359-4056-9C87-8E23EC9092C0}" presName="sibTransNodeRect" presStyleLbl="alignNode1" presStyleIdx="0" presStyleCnt="3">
        <dgm:presLayoutVars>
          <dgm:chMax val="0"/>
          <dgm:bulletEnabled val="1"/>
        </dgm:presLayoutVars>
      </dgm:prSet>
      <dgm:spPr/>
    </dgm:pt>
    <dgm:pt modelId="{6F476C4C-6085-4CB2-B911-3FE122DAE553}" type="pres">
      <dgm:prSet presAssocID="{500F8756-BB5B-4401-B812-FE50A82F15DC}" presName="nodeRect" presStyleLbl="alignNode1" presStyleIdx="0" presStyleCnt="3">
        <dgm:presLayoutVars>
          <dgm:bulletEnabled val="1"/>
        </dgm:presLayoutVars>
      </dgm:prSet>
      <dgm:spPr/>
    </dgm:pt>
    <dgm:pt modelId="{AEC47A9C-8D60-4D53-BCE8-B14C75FCF818}" type="pres">
      <dgm:prSet presAssocID="{57A3867B-9359-4056-9C87-8E23EC9092C0}" presName="sibTrans" presStyleCnt="0"/>
      <dgm:spPr/>
    </dgm:pt>
    <dgm:pt modelId="{EB732E3A-C9BD-4D7F-B541-D959C9440284}" type="pres">
      <dgm:prSet presAssocID="{FEF390AC-2F77-4CF8-A76A-9B6C1AFBD54C}" presName="compositeNode" presStyleCnt="0">
        <dgm:presLayoutVars>
          <dgm:bulletEnabled val="1"/>
        </dgm:presLayoutVars>
      </dgm:prSet>
      <dgm:spPr/>
    </dgm:pt>
    <dgm:pt modelId="{8C2603A2-0EF6-438F-B82E-5DC98E5A770E}" type="pres">
      <dgm:prSet presAssocID="{FEF390AC-2F77-4CF8-A76A-9B6C1AFBD54C}" presName="bgRect" presStyleLbl="alignNode1" presStyleIdx="1" presStyleCnt="3"/>
      <dgm:spPr/>
    </dgm:pt>
    <dgm:pt modelId="{0D7F3598-58AF-4C42-B0BF-436CC2F2DF17}" type="pres">
      <dgm:prSet presAssocID="{30A83D17-6BD1-435C-994F-586BD28BB2E5}" presName="sibTransNodeRect" presStyleLbl="alignNode1" presStyleIdx="1" presStyleCnt="3">
        <dgm:presLayoutVars>
          <dgm:chMax val="0"/>
          <dgm:bulletEnabled val="1"/>
        </dgm:presLayoutVars>
      </dgm:prSet>
      <dgm:spPr/>
    </dgm:pt>
    <dgm:pt modelId="{97ADCEBC-532F-4ECE-81BF-C12134A5E19D}" type="pres">
      <dgm:prSet presAssocID="{FEF390AC-2F77-4CF8-A76A-9B6C1AFBD54C}" presName="nodeRect" presStyleLbl="alignNode1" presStyleIdx="1" presStyleCnt="3">
        <dgm:presLayoutVars>
          <dgm:bulletEnabled val="1"/>
        </dgm:presLayoutVars>
      </dgm:prSet>
      <dgm:spPr/>
    </dgm:pt>
    <dgm:pt modelId="{6559F46B-0A7E-4262-BA70-B62CDCC2DFD4}" type="pres">
      <dgm:prSet presAssocID="{30A83D17-6BD1-435C-994F-586BD28BB2E5}" presName="sibTrans" presStyleCnt="0"/>
      <dgm:spPr/>
    </dgm:pt>
    <dgm:pt modelId="{7CC996F8-EA04-4546-BF5F-33EC0735587D}" type="pres">
      <dgm:prSet presAssocID="{7FCF15A3-0879-45AC-AE8C-74DE0DFF2F4D}" presName="compositeNode" presStyleCnt="0">
        <dgm:presLayoutVars>
          <dgm:bulletEnabled val="1"/>
        </dgm:presLayoutVars>
      </dgm:prSet>
      <dgm:spPr/>
    </dgm:pt>
    <dgm:pt modelId="{D4ED545D-5B67-433F-A0CB-7F519EDBAE32}" type="pres">
      <dgm:prSet presAssocID="{7FCF15A3-0879-45AC-AE8C-74DE0DFF2F4D}" presName="bgRect" presStyleLbl="alignNode1" presStyleIdx="2" presStyleCnt="3"/>
      <dgm:spPr/>
    </dgm:pt>
    <dgm:pt modelId="{38C9EE4A-CF27-4117-A433-FC5A222318DF}" type="pres">
      <dgm:prSet presAssocID="{A88DFDB0-19B6-4976-B4F7-DE0D3EE5EDD5}" presName="sibTransNodeRect" presStyleLbl="alignNode1" presStyleIdx="2" presStyleCnt="3">
        <dgm:presLayoutVars>
          <dgm:chMax val="0"/>
          <dgm:bulletEnabled val="1"/>
        </dgm:presLayoutVars>
      </dgm:prSet>
      <dgm:spPr/>
    </dgm:pt>
    <dgm:pt modelId="{A2C42BB9-A1F1-413B-BF05-AD77ECABCEE4}" type="pres">
      <dgm:prSet presAssocID="{7FCF15A3-0879-45AC-AE8C-74DE0DFF2F4D}" presName="nodeRect" presStyleLbl="alignNode1" presStyleIdx="2" presStyleCnt="3">
        <dgm:presLayoutVars>
          <dgm:bulletEnabled val="1"/>
        </dgm:presLayoutVars>
      </dgm:prSet>
      <dgm:spPr/>
    </dgm:pt>
  </dgm:ptLst>
  <dgm:cxnLst>
    <dgm:cxn modelId="{B413A002-1355-41F3-BCAC-7FDF9C01A72C}" type="presOf" srcId="{A88DFDB0-19B6-4976-B4F7-DE0D3EE5EDD5}" destId="{38C9EE4A-CF27-4117-A433-FC5A222318DF}" srcOrd="0" destOrd="0" presId="urn:microsoft.com/office/officeart/2016/7/layout/LinearBlockProcessNumbered"/>
    <dgm:cxn modelId="{3B2A1C11-FF72-41EB-9C50-517D97A45024}" srcId="{26E92A5B-9EAB-439A-9E4B-E9C98AE6D8FD}" destId="{500F8756-BB5B-4401-B812-FE50A82F15DC}" srcOrd="0" destOrd="0" parTransId="{238E24FB-9260-4892-8AEB-A7B121BF3E33}" sibTransId="{57A3867B-9359-4056-9C87-8E23EC9092C0}"/>
    <dgm:cxn modelId="{0F209419-E6C8-42FD-93B9-8B3BE42BE12F}" type="presOf" srcId="{30A83D17-6BD1-435C-994F-586BD28BB2E5}" destId="{0D7F3598-58AF-4C42-B0BF-436CC2F2DF17}" srcOrd="0" destOrd="0" presId="urn:microsoft.com/office/officeart/2016/7/layout/LinearBlockProcessNumbered"/>
    <dgm:cxn modelId="{6EE77727-67CB-4888-94A5-98FBB370168E}" type="presOf" srcId="{7FCF15A3-0879-45AC-AE8C-74DE0DFF2F4D}" destId="{A2C42BB9-A1F1-413B-BF05-AD77ECABCEE4}" srcOrd="1" destOrd="0" presId="urn:microsoft.com/office/officeart/2016/7/layout/LinearBlockProcessNumbered"/>
    <dgm:cxn modelId="{2C67776D-41A6-46AC-9ED0-FECE3A054865}" type="presOf" srcId="{57A3867B-9359-4056-9C87-8E23EC9092C0}" destId="{3D7908BE-9645-41F5-8D73-7D6700E6F752}" srcOrd="0" destOrd="0" presId="urn:microsoft.com/office/officeart/2016/7/layout/LinearBlockProcessNumbered"/>
    <dgm:cxn modelId="{892A384E-C377-4D86-A52F-C36071C986FC}" type="presOf" srcId="{FEF390AC-2F77-4CF8-A76A-9B6C1AFBD54C}" destId="{97ADCEBC-532F-4ECE-81BF-C12134A5E19D}" srcOrd="1" destOrd="0" presId="urn:microsoft.com/office/officeart/2016/7/layout/LinearBlockProcessNumbered"/>
    <dgm:cxn modelId="{98BD144F-E8E9-4AEA-82D5-7ECBD9C9CD9D}" type="presOf" srcId="{7FCF15A3-0879-45AC-AE8C-74DE0DFF2F4D}" destId="{D4ED545D-5B67-433F-A0CB-7F519EDBAE32}" srcOrd="0" destOrd="0" presId="urn:microsoft.com/office/officeart/2016/7/layout/LinearBlockProcessNumbered"/>
    <dgm:cxn modelId="{45CFE358-5D71-4F74-BF8E-A3D60E84F67D}" type="presOf" srcId="{26E92A5B-9EAB-439A-9E4B-E9C98AE6D8FD}" destId="{1ED2BD32-F273-4F26-9ED0-93768536C755}" srcOrd="0" destOrd="0" presId="urn:microsoft.com/office/officeart/2016/7/layout/LinearBlockProcessNumbered"/>
    <dgm:cxn modelId="{2DB950A5-E594-48C2-904A-1D0577266FB8}" type="presOf" srcId="{500F8756-BB5B-4401-B812-FE50A82F15DC}" destId="{E3C2896D-2BC8-4A0F-8B41-B0ADF5506C9E}" srcOrd="0" destOrd="0" presId="urn:microsoft.com/office/officeart/2016/7/layout/LinearBlockProcessNumbered"/>
    <dgm:cxn modelId="{1FDE67AF-46E9-4D04-B003-246A4B5266C5}" type="presOf" srcId="{500F8756-BB5B-4401-B812-FE50A82F15DC}" destId="{6F476C4C-6085-4CB2-B911-3FE122DAE553}" srcOrd="1" destOrd="0" presId="urn:microsoft.com/office/officeart/2016/7/layout/LinearBlockProcessNumbered"/>
    <dgm:cxn modelId="{7ED049BF-5581-430A-8D9F-09F5EC1800F2}" srcId="{26E92A5B-9EAB-439A-9E4B-E9C98AE6D8FD}" destId="{FEF390AC-2F77-4CF8-A76A-9B6C1AFBD54C}" srcOrd="1" destOrd="0" parTransId="{E42AE8DD-97B4-48D4-8266-B99D3FD91A3C}" sibTransId="{30A83D17-6BD1-435C-994F-586BD28BB2E5}"/>
    <dgm:cxn modelId="{76DCEFC1-4BBB-46F8-817A-11FE7C85786A}" srcId="{26E92A5B-9EAB-439A-9E4B-E9C98AE6D8FD}" destId="{7FCF15A3-0879-45AC-AE8C-74DE0DFF2F4D}" srcOrd="2" destOrd="0" parTransId="{2DAC3C29-1E02-4CF4-B47D-C621B0C9A279}" sibTransId="{A88DFDB0-19B6-4976-B4F7-DE0D3EE5EDD5}"/>
    <dgm:cxn modelId="{E512A9DF-2DF4-441C-84D0-CD550AD0F1EC}" type="presOf" srcId="{FEF390AC-2F77-4CF8-A76A-9B6C1AFBD54C}" destId="{8C2603A2-0EF6-438F-B82E-5DC98E5A770E}" srcOrd="0" destOrd="0" presId="urn:microsoft.com/office/officeart/2016/7/layout/LinearBlockProcessNumbered"/>
    <dgm:cxn modelId="{BDB69A04-0087-4EC6-9518-52D4C829E943}" type="presParOf" srcId="{1ED2BD32-F273-4F26-9ED0-93768536C755}" destId="{D3ABA0F1-00C4-4CB1-BC89-E11BCC91C37B}" srcOrd="0" destOrd="0" presId="urn:microsoft.com/office/officeart/2016/7/layout/LinearBlockProcessNumbered"/>
    <dgm:cxn modelId="{1F3AE890-C593-4911-9EC6-C9E9E0538D1D}" type="presParOf" srcId="{D3ABA0F1-00C4-4CB1-BC89-E11BCC91C37B}" destId="{E3C2896D-2BC8-4A0F-8B41-B0ADF5506C9E}" srcOrd="0" destOrd="0" presId="urn:microsoft.com/office/officeart/2016/7/layout/LinearBlockProcessNumbered"/>
    <dgm:cxn modelId="{99E3E76F-0F03-4896-A84D-CA8751A83D4D}" type="presParOf" srcId="{D3ABA0F1-00C4-4CB1-BC89-E11BCC91C37B}" destId="{3D7908BE-9645-41F5-8D73-7D6700E6F752}" srcOrd="1" destOrd="0" presId="urn:microsoft.com/office/officeart/2016/7/layout/LinearBlockProcessNumbered"/>
    <dgm:cxn modelId="{CDE21DA2-0BD3-4167-BCB5-66AF35FB9C10}" type="presParOf" srcId="{D3ABA0F1-00C4-4CB1-BC89-E11BCC91C37B}" destId="{6F476C4C-6085-4CB2-B911-3FE122DAE553}" srcOrd="2" destOrd="0" presId="urn:microsoft.com/office/officeart/2016/7/layout/LinearBlockProcessNumbered"/>
    <dgm:cxn modelId="{507FBFBE-156C-4D61-B967-D89E5C4F8AF1}" type="presParOf" srcId="{1ED2BD32-F273-4F26-9ED0-93768536C755}" destId="{AEC47A9C-8D60-4D53-BCE8-B14C75FCF818}" srcOrd="1" destOrd="0" presId="urn:microsoft.com/office/officeart/2016/7/layout/LinearBlockProcessNumbered"/>
    <dgm:cxn modelId="{B67D7288-90F9-428C-A002-640F32E75615}" type="presParOf" srcId="{1ED2BD32-F273-4F26-9ED0-93768536C755}" destId="{EB732E3A-C9BD-4D7F-B541-D959C9440284}" srcOrd="2" destOrd="0" presId="urn:microsoft.com/office/officeart/2016/7/layout/LinearBlockProcessNumbered"/>
    <dgm:cxn modelId="{D705ED3E-6A06-4398-9AE9-133B43C90331}" type="presParOf" srcId="{EB732E3A-C9BD-4D7F-B541-D959C9440284}" destId="{8C2603A2-0EF6-438F-B82E-5DC98E5A770E}" srcOrd="0" destOrd="0" presId="urn:microsoft.com/office/officeart/2016/7/layout/LinearBlockProcessNumbered"/>
    <dgm:cxn modelId="{DCFE29C4-5C95-4497-B077-65630835506F}" type="presParOf" srcId="{EB732E3A-C9BD-4D7F-B541-D959C9440284}" destId="{0D7F3598-58AF-4C42-B0BF-436CC2F2DF17}" srcOrd="1" destOrd="0" presId="urn:microsoft.com/office/officeart/2016/7/layout/LinearBlockProcessNumbered"/>
    <dgm:cxn modelId="{D2D5AB43-C0D9-4F6B-867D-0207AFA55D1A}" type="presParOf" srcId="{EB732E3A-C9BD-4D7F-B541-D959C9440284}" destId="{97ADCEBC-532F-4ECE-81BF-C12134A5E19D}" srcOrd="2" destOrd="0" presId="urn:microsoft.com/office/officeart/2016/7/layout/LinearBlockProcessNumbered"/>
    <dgm:cxn modelId="{1E987C4A-D922-4667-B836-328BF61E518E}" type="presParOf" srcId="{1ED2BD32-F273-4F26-9ED0-93768536C755}" destId="{6559F46B-0A7E-4262-BA70-B62CDCC2DFD4}" srcOrd="3" destOrd="0" presId="urn:microsoft.com/office/officeart/2016/7/layout/LinearBlockProcessNumbered"/>
    <dgm:cxn modelId="{151C6E3F-BFF7-473E-B8E7-5C20196CE5F4}" type="presParOf" srcId="{1ED2BD32-F273-4F26-9ED0-93768536C755}" destId="{7CC996F8-EA04-4546-BF5F-33EC0735587D}" srcOrd="4" destOrd="0" presId="urn:microsoft.com/office/officeart/2016/7/layout/LinearBlockProcessNumbered"/>
    <dgm:cxn modelId="{243C6190-7618-4885-8688-90FC5DA71FC5}" type="presParOf" srcId="{7CC996F8-EA04-4546-BF5F-33EC0735587D}" destId="{D4ED545D-5B67-433F-A0CB-7F519EDBAE32}" srcOrd="0" destOrd="0" presId="urn:microsoft.com/office/officeart/2016/7/layout/LinearBlockProcessNumbered"/>
    <dgm:cxn modelId="{81450BD9-4726-4A18-840A-EC87EA75AD44}" type="presParOf" srcId="{7CC996F8-EA04-4546-BF5F-33EC0735587D}" destId="{38C9EE4A-CF27-4117-A433-FC5A222318DF}" srcOrd="1" destOrd="0" presId="urn:microsoft.com/office/officeart/2016/7/layout/LinearBlockProcessNumbered"/>
    <dgm:cxn modelId="{AC5F5A41-C99E-4E20-AA74-AFD838E47F4F}" type="presParOf" srcId="{7CC996F8-EA04-4546-BF5F-33EC0735587D}" destId="{A2C42BB9-A1F1-413B-BF05-AD77ECABCEE4}"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896137-68C4-4D04-95B5-B5D78CE71B7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A69C482-4D8C-4600-B4E1-E5CD75599B34}">
      <dgm:prSet/>
      <dgm:spPr/>
      <dgm:t>
        <a:bodyPr/>
        <a:lstStyle/>
        <a:p>
          <a:r>
            <a:rPr lang="en-US"/>
            <a:t>We used functions to remove:</a:t>
          </a:r>
        </a:p>
      </dgm:t>
    </dgm:pt>
    <dgm:pt modelId="{A5ABCB88-4E5A-4F8D-941F-EC5A8F72F2CD}" type="parTrans" cxnId="{2E80BD20-E232-4F56-946A-0CAB1EFA9242}">
      <dgm:prSet/>
      <dgm:spPr/>
      <dgm:t>
        <a:bodyPr/>
        <a:lstStyle/>
        <a:p>
          <a:endParaRPr lang="en-US"/>
        </a:p>
      </dgm:t>
    </dgm:pt>
    <dgm:pt modelId="{C2C67554-7D08-4933-A156-7612B4E078DE}" type="sibTrans" cxnId="{2E80BD20-E232-4F56-946A-0CAB1EFA9242}">
      <dgm:prSet/>
      <dgm:spPr/>
      <dgm:t>
        <a:bodyPr/>
        <a:lstStyle/>
        <a:p>
          <a:endParaRPr lang="en-US"/>
        </a:p>
      </dgm:t>
    </dgm:pt>
    <dgm:pt modelId="{A643A1E7-60AF-45AD-BFE8-C08044C20CC5}">
      <dgm:prSet/>
      <dgm:spPr/>
      <dgm:t>
        <a:bodyPr/>
        <a:lstStyle/>
        <a:p>
          <a:r>
            <a:rPr lang="en-US"/>
            <a:t>Stopwords</a:t>
          </a:r>
        </a:p>
      </dgm:t>
    </dgm:pt>
    <dgm:pt modelId="{A17CF50D-FBD2-4906-9FAB-6238D47EA25D}" type="parTrans" cxnId="{B5A0710A-042D-44C5-B931-6D1A10267BF4}">
      <dgm:prSet/>
      <dgm:spPr/>
      <dgm:t>
        <a:bodyPr/>
        <a:lstStyle/>
        <a:p>
          <a:endParaRPr lang="en-US"/>
        </a:p>
      </dgm:t>
    </dgm:pt>
    <dgm:pt modelId="{ACAA10A2-875F-48E4-A2DC-99B9DA75B6A2}" type="sibTrans" cxnId="{B5A0710A-042D-44C5-B931-6D1A10267BF4}">
      <dgm:prSet/>
      <dgm:spPr/>
      <dgm:t>
        <a:bodyPr/>
        <a:lstStyle/>
        <a:p>
          <a:endParaRPr lang="en-US"/>
        </a:p>
      </dgm:t>
    </dgm:pt>
    <dgm:pt modelId="{7E2E3832-1D6F-49BF-8358-DC8BDF5890DF}">
      <dgm:prSet/>
      <dgm:spPr/>
      <dgm:t>
        <a:bodyPr/>
        <a:lstStyle/>
        <a:p>
          <a:r>
            <a:rPr lang="en-US"/>
            <a:t>Urls</a:t>
          </a:r>
        </a:p>
      </dgm:t>
    </dgm:pt>
    <dgm:pt modelId="{08E16F58-78BC-46C9-9FAE-92812BCBEF14}" type="parTrans" cxnId="{5536CF1B-4C95-4610-922E-D68E9056FEE5}">
      <dgm:prSet/>
      <dgm:spPr/>
      <dgm:t>
        <a:bodyPr/>
        <a:lstStyle/>
        <a:p>
          <a:endParaRPr lang="en-US"/>
        </a:p>
      </dgm:t>
    </dgm:pt>
    <dgm:pt modelId="{6B8A244A-BCC0-4C49-99DF-CBD49EBAE7F1}" type="sibTrans" cxnId="{5536CF1B-4C95-4610-922E-D68E9056FEE5}">
      <dgm:prSet/>
      <dgm:spPr/>
      <dgm:t>
        <a:bodyPr/>
        <a:lstStyle/>
        <a:p>
          <a:endParaRPr lang="en-US"/>
        </a:p>
      </dgm:t>
    </dgm:pt>
    <dgm:pt modelId="{DDEA290D-DC5C-4723-94D4-0BAC7B986875}">
      <dgm:prSet/>
      <dgm:spPr/>
      <dgm:t>
        <a:bodyPr/>
        <a:lstStyle/>
        <a:p>
          <a:r>
            <a:rPr lang="en-US"/>
            <a:t>Punctuation</a:t>
          </a:r>
        </a:p>
      </dgm:t>
    </dgm:pt>
    <dgm:pt modelId="{F5758153-18D4-4860-B274-296CE8ED40EC}" type="parTrans" cxnId="{133350A5-67E2-4D9A-AE33-073896F04072}">
      <dgm:prSet/>
      <dgm:spPr/>
      <dgm:t>
        <a:bodyPr/>
        <a:lstStyle/>
        <a:p>
          <a:endParaRPr lang="en-US"/>
        </a:p>
      </dgm:t>
    </dgm:pt>
    <dgm:pt modelId="{73C0A43F-891C-4406-B44D-BF77AD50C43B}" type="sibTrans" cxnId="{133350A5-67E2-4D9A-AE33-073896F04072}">
      <dgm:prSet/>
      <dgm:spPr/>
      <dgm:t>
        <a:bodyPr/>
        <a:lstStyle/>
        <a:p>
          <a:endParaRPr lang="en-US"/>
        </a:p>
      </dgm:t>
    </dgm:pt>
    <dgm:pt modelId="{D11CCAD4-B7E4-4F6A-AF12-B26D497ADE42}">
      <dgm:prSet/>
      <dgm:spPr/>
      <dgm:t>
        <a:bodyPr/>
        <a:lstStyle/>
        <a:p>
          <a:r>
            <a:rPr lang="en-US"/>
            <a:t>Html parser</a:t>
          </a:r>
        </a:p>
      </dgm:t>
    </dgm:pt>
    <dgm:pt modelId="{3FF459B4-F8A3-4CB3-B98B-8E79B5254DC3}" type="parTrans" cxnId="{E3E512DC-FA52-4A28-9752-3867C4B48816}">
      <dgm:prSet/>
      <dgm:spPr/>
      <dgm:t>
        <a:bodyPr/>
        <a:lstStyle/>
        <a:p>
          <a:endParaRPr lang="en-US"/>
        </a:p>
      </dgm:t>
    </dgm:pt>
    <dgm:pt modelId="{3BC9B41B-441A-4F89-BADE-37AE9A51DD32}" type="sibTrans" cxnId="{E3E512DC-FA52-4A28-9752-3867C4B48816}">
      <dgm:prSet/>
      <dgm:spPr/>
      <dgm:t>
        <a:bodyPr/>
        <a:lstStyle/>
        <a:p>
          <a:endParaRPr lang="en-US"/>
        </a:p>
      </dgm:t>
    </dgm:pt>
    <dgm:pt modelId="{69B8FB00-723F-4952-BD03-78CF8CF177BB}">
      <dgm:prSet/>
      <dgm:spPr/>
      <dgm:t>
        <a:bodyPr/>
        <a:lstStyle/>
        <a:p>
          <a:r>
            <a:rPr lang="en-US"/>
            <a:t>Special characters </a:t>
          </a:r>
        </a:p>
      </dgm:t>
    </dgm:pt>
    <dgm:pt modelId="{746A20BF-030F-4DE1-B0EF-C6AFB9C3351C}" type="parTrans" cxnId="{66502802-C8AA-4027-BA6D-E1C9B90F5853}">
      <dgm:prSet/>
      <dgm:spPr/>
      <dgm:t>
        <a:bodyPr/>
        <a:lstStyle/>
        <a:p>
          <a:endParaRPr lang="en-US"/>
        </a:p>
      </dgm:t>
    </dgm:pt>
    <dgm:pt modelId="{DD448F53-3801-4CE0-888D-33ED48C710D6}" type="sibTrans" cxnId="{66502802-C8AA-4027-BA6D-E1C9B90F5853}">
      <dgm:prSet/>
      <dgm:spPr/>
      <dgm:t>
        <a:bodyPr/>
        <a:lstStyle/>
        <a:p>
          <a:endParaRPr lang="en-US"/>
        </a:p>
      </dgm:t>
    </dgm:pt>
    <dgm:pt modelId="{529D774D-316B-4D74-8A15-2457BF14641A}">
      <dgm:prSet/>
      <dgm:spPr/>
      <dgm:t>
        <a:bodyPr/>
        <a:lstStyle/>
        <a:p>
          <a:r>
            <a:rPr lang="en-US"/>
            <a:t>Hashtags and emojis</a:t>
          </a:r>
        </a:p>
      </dgm:t>
    </dgm:pt>
    <dgm:pt modelId="{CF66016B-4A11-4FEC-9842-1E83C90357FF}" type="parTrans" cxnId="{5ADBE907-7663-479E-ACFB-92F2530EA40F}">
      <dgm:prSet/>
      <dgm:spPr/>
      <dgm:t>
        <a:bodyPr/>
        <a:lstStyle/>
        <a:p>
          <a:endParaRPr lang="en-US"/>
        </a:p>
      </dgm:t>
    </dgm:pt>
    <dgm:pt modelId="{DDDB7D12-9B36-4E7A-90FE-8DC1E18F42DA}" type="sibTrans" cxnId="{5ADBE907-7663-479E-ACFB-92F2530EA40F}">
      <dgm:prSet/>
      <dgm:spPr/>
      <dgm:t>
        <a:bodyPr/>
        <a:lstStyle/>
        <a:p>
          <a:endParaRPr lang="en-US"/>
        </a:p>
      </dgm:t>
    </dgm:pt>
    <dgm:pt modelId="{708EC8D9-1A45-4E99-B7C8-7BEDDA50E78A}" type="pres">
      <dgm:prSet presAssocID="{49896137-68C4-4D04-95B5-B5D78CE71B71}" presName="linear" presStyleCnt="0">
        <dgm:presLayoutVars>
          <dgm:animLvl val="lvl"/>
          <dgm:resizeHandles val="exact"/>
        </dgm:presLayoutVars>
      </dgm:prSet>
      <dgm:spPr/>
    </dgm:pt>
    <dgm:pt modelId="{F436351B-A143-4E92-A866-0975991DC247}" type="pres">
      <dgm:prSet presAssocID="{2A69C482-4D8C-4600-B4E1-E5CD75599B34}" presName="parentText" presStyleLbl="node1" presStyleIdx="0" presStyleCnt="1">
        <dgm:presLayoutVars>
          <dgm:chMax val="0"/>
          <dgm:bulletEnabled val="1"/>
        </dgm:presLayoutVars>
      </dgm:prSet>
      <dgm:spPr/>
    </dgm:pt>
    <dgm:pt modelId="{BEE0F93A-60C6-4AE3-8585-FA7C1B02E528}" type="pres">
      <dgm:prSet presAssocID="{2A69C482-4D8C-4600-B4E1-E5CD75599B34}" presName="childText" presStyleLbl="revTx" presStyleIdx="0" presStyleCnt="1">
        <dgm:presLayoutVars>
          <dgm:bulletEnabled val="1"/>
        </dgm:presLayoutVars>
      </dgm:prSet>
      <dgm:spPr/>
    </dgm:pt>
  </dgm:ptLst>
  <dgm:cxnLst>
    <dgm:cxn modelId="{66502802-C8AA-4027-BA6D-E1C9B90F5853}" srcId="{2A69C482-4D8C-4600-B4E1-E5CD75599B34}" destId="{69B8FB00-723F-4952-BD03-78CF8CF177BB}" srcOrd="4" destOrd="0" parTransId="{746A20BF-030F-4DE1-B0EF-C6AFB9C3351C}" sibTransId="{DD448F53-3801-4CE0-888D-33ED48C710D6}"/>
    <dgm:cxn modelId="{5ADBE907-7663-479E-ACFB-92F2530EA40F}" srcId="{2A69C482-4D8C-4600-B4E1-E5CD75599B34}" destId="{529D774D-316B-4D74-8A15-2457BF14641A}" srcOrd="5" destOrd="0" parTransId="{CF66016B-4A11-4FEC-9842-1E83C90357FF}" sibTransId="{DDDB7D12-9B36-4E7A-90FE-8DC1E18F42DA}"/>
    <dgm:cxn modelId="{B5A0710A-042D-44C5-B931-6D1A10267BF4}" srcId="{2A69C482-4D8C-4600-B4E1-E5CD75599B34}" destId="{A643A1E7-60AF-45AD-BFE8-C08044C20CC5}" srcOrd="0" destOrd="0" parTransId="{A17CF50D-FBD2-4906-9FAB-6238D47EA25D}" sibTransId="{ACAA10A2-875F-48E4-A2DC-99B9DA75B6A2}"/>
    <dgm:cxn modelId="{5536CF1B-4C95-4610-922E-D68E9056FEE5}" srcId="{2A69C482-4D8C-4600-B4E1-E5CD75599B34}" destId="{7E2E3832-1D6F-49BF-8358-DC8BDF5890DF}" srcOrd="1" destOrd="0" parTransId="{08E16F58-78BC-46C9-9FAE-92812BCBEF14}" sibTransId="{6B8A244A-BCC0-4C49-99DF-CBD49EBAE7F1}"/>
    <dgm:cxn modelId="{2E80BD20-E232-4F56-946A-0CAB1EFA9242}" srcId="{49896137-68C4-4D04-95B5-B5D78CE71B71}" destId="{2A69C482-4D8C-4600-B4E1-E5CD75599B34}" srcOrd="0" destOrd="0" parTransId="{A5ABCB88-4E5A-4F8D-941F-EC5A8F72F2CD}" sibTransId="{C2C67554-7D08-4933-A156-7612B4E078DE}"/>
    <dgm:cxn modelId="{1100413A-1990-49A0-9526-6ED73DC8C01A}" type="presOf" srcId="{D11CCAD4-B7E4-4F6A-AF12-B26D497ADE42}" destId="{BEE0F93A-60C6-4AE3-8585-FA7C1B02E528}" srcOrd="0" destOrd="3" presId="urn:microsoft.com/office/officeart/2005/8/layout/vList2"/>
    <dgm:cxn modelId="{C772723E-3D94-417B-A8C9-25788B7E86C9}" type="presOf" srcId="{2A69C482-4D8C-4600-B4E1-E5CD75599B34}" destId="{F436351B-A143-4E92-A866-0975991DC247}" srcOrd="0" destOrd="0" presId="urn:microsoft.com/office/officeart/2005/8/layout/vList2"/>
    <dgm:cxn modelId="{83174F6E-656F-471C-BA0E-CEE6C4B7C9E0}" type="presOf" srcId="{DDEA290D-DC5C-4723-94D4-0BAC7B986875}" destId="{BEE0F93A-60C6-4AE3-8585-FA7C1B02E528}" srcOrd="0" destOrd="2" presId="urn:microsoft.com/office/officeart/2005/8/layout/vList2"/>
    <dgm:cxn modelId="{AAD9F389-AF03-4474-B094-FA92B2D7EA72}" type="presOf" srcId="{A643A1E7-60AF-45AD-BFE8-C08044C20CC5}" destId="{BEE0F93A-60C6-4AE3-8585-FA7C1B02E528}" srcOrd="0" destOrd="0" presId="urn:microsoft.com/office/officeart/2005/8/layout/vList2"/>
    <dgm:cxn modelId="{48417294-F4F6-422B-87B6-80CCADB816ED}" type="presOf" srcId="{49896137-68C4-4D04-95B5-B5D78CE71B71}" destId="{708EC8D9-1A45-4E99-B7C8-7BEDDA50E78A}" srcOrd="0" destOrd="0" presId="urn:microsoft.com/office/officeart/2005/8/layout/vList2"/>
    <dgm:cxn modelId="{133350A5-67E2-4D9A-AE33-073896F04072}" srcId="{2A69C482-4D8C-4600-B4E1-E5CD75599B34}" destId="{DDEA290D-DC5C-4723-94D4-0BAC7B986875}" srcOrd="2" destOrd="0" parTransId="{F5758153-18D4-4860-B274-296CE8ED40EC}" sibTransId="{73C0A43F-891C-4406-B44D-BF77AD50C43B}"/>
    <dgm:cxn modelId="{AA040FBE-B816-4586-A9E2-CD66AD3D7D51}" type="presOf" srcId="{7E2E3832-1D6F-49BF-8358-DC8BDF5890DF}" destId="{BEE0F93A-60C6-4AE3-8585-FA7C1B02E528}" srcOrd="0" destOrd="1" presId="urn:microsoft.com/office/officeart/2005/8/layout/vList2"/>
    <dgm:cxn modelId="{A2CFE7C0-03C8-45A0-ABD3-406E867935D3}" type="presOf" srcId="{529D774D-316B-4D74-8A15-2457BF14641A}" destId="{BEE0F93A-60C6-4AE3-8585-FA7C1B02E528}" srcOrd="0" destOrd="5" presId="urn:microsoft.com/office/officeart/2005/8/layout/vList2"/>
    <dgm:cxn modelId="{C0C69CCE-0C79-443B-82C2-EF6104EFF64A}" type="presOf" srcId="{69B8FB00-723F-4952-BD03-78CF8CF177BB}" destId="{BEE0F93A-60C6-4AE3-8585-FA7C1B02E528}" srcOrd="0" destOrd="4" presId="urn:microsoft.com/office/officeart/2005/8/layout/vList2"/>
    <dgm:cxn modelId="{E3E512DC-FA52-4A28-9752-3867C4B48816}" srcId="{2A69C482-4D8C-4600-B4E1-E5CD75599B34}" destId="{D11CCAD4-B7E4-4F6A-AF12-B26D497ADE42}" srcOrd="3" destOrd="0" parTransId="{3FF459B4-F8A3-4CB3-B98B-8E79B5254DC3}" sibTransId="{3BC9B41B-441A-4F89-BADE-37AE9A51DD32}"/>
    <dgm:cxn modelId="{4A59C170-7D69-4608-A275-B866477CE1E8}" type="presParOf" srcId="{708EC8D9-1A45-4E99-B7C8-7BEDDA50E78A}" destId="{F436351B-A143-4E92-A866-0975991DC247}" srcOrd="0" destOrd="0" presId="urn:microsoft.com/office/officeart/2005/8/layout/vList2"/>
    <dgm:cxn modelId="{D62179AE-085C-4BEC-8178-F2385AFE2852}" type="presParOf" srcId="{708EC8D9-1A45-4E99-B7C8-7BEDDA50E78A}" destId="{BEE0F93A-60C6-4AE3-8585-FA7C1B02E52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AFE0C47-230D-417B-9007-C7D92243546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0BD75B-62C2-4974-BC35-FE7961A6BFF7}">
      <dgm:prSet/>
      <dgm:spPr/>
      <dgm:t>
        <a:bodyPr/>
        <a:lstStyle/>
        <a:p>
          <a:r>
            <a:rPr lang="en-US" b="1"/>
            <a:t>Removing Stop Words</a:t>
          </a:r>
          <a:r>
            <a:rPr lang="en-US"/>
            <a:t>: Reduces noise and focuses on important terms</a:t>
          </a:r>
        </a:p>
      </dgm:t>
    </dgm:pt>
    <dgm:pt modelId="{F01E8F18-745E-45D9-8A73-DC3F16CAFB3C}" type="parTrans" cxnId="{771FC36C-0584-4A25-911E-6D4A4B43764B}">
      <dgm:prSet/>
      <dgm:spPr/>
      <dgm:t>
        <a:bodyPr/>
        <a:lstStyle/>
        <a:p>
          <a:endParaRPr lang="en-US"/>
        </a:p>
      </dgm:t>
    </dgm:pt>
    <dgm:pt modelId="{B25561F1-A0B4-40A8-82FB-3870F26FB518}" type="sibTrans" cxnId="{771FC36C-0584-4A25-911E-6D4A4B43764B}">
      <dgm:prSet/>
      <dgm:spPr/>
      <dgm:t>
        <a:bodyPr/>
        <a:lstStyle/>
        <a:p>
          <a:endParaRPr lang="en-US"/>
        </a:p>
      </dgm:t>
    </dgm:pt>
    <dgm:pt modelId="{7D1F517C-62FA-4830-9072-4832E34BD1BC}">
      <dgm:prSet/>
      <dgm:spPr/>
      <dgm:t>
        <a:bodyPr/>
        <a:lstStyle/>
        <a:p>
          <a:r>
            <a:rPr lang="en-US"/>
            <a:t>“The quick brown fox jumps over the lazy dog” → “quick brown fox jumps lazy dog”</a:t>
          </a:r>
        </a:p>
      </dgm:t>
    </dgm:pt>
    <dgm:pt modelId="{4F4D0873-6066-4D09-977D-9432265FCA3E}" type="parTrans" cxnId="{EA0D55C3-0701-4C23-9F08-C58866C9DA16}">
      <dgm:prSet/>
      <dgm:spPr/>
      <dgm:t>
        <a:bodyPr/>
        <a:lstStyle/>
        <a:p>
          <a:endParaRPr lang="en-US"/>
        </a:p>
      </dgm:t>
    </dgm:pt>
    <dgm:pt modelId="{5E308288-BFDA-4089-88AA-9C1E6748D68D}" type="sibTrans" cxnId="{EA0D55C3-0701-4C23-9F08-C58866C9DA16}">
      <dgm:prSet/>
      <dgm:spPr/>
      <dgm:t>
        <a:bodyPr/>
        <a:lstStyle/>
        <a:p>
          <a:endParaRPr lang="en-US"/>
        </a:p>
      </dgm:t>
    </dgm:pt>
    <dgm:pt modelId="{24D3E43F-4C15-4B81-800F-0FF013717A73}">
      <dgm:prSet/>
      <dgm:spPr/>
      <dgm:t>
        <a:bodyPr/>
        <a:lstStyle/>
        <a:p>
          <a:r>
            <a:rPr lang="en-US" b="1"/>
            <a:t>Lemmatization</a:t>
          </a:r>
          <a:r>
            <a:rPr lang="en-US"/>
            <a:t>: Normalizes words to their base form</a:t>
          </a:r>
        </a:p>
      </dgm:t>
    </dgm:pt>
    <dgm:pt modelId="{4208400E-B671-4299-AC66-88D4329D61DD}" type="parTrans" cxnId="{53267F6D-5579-473A-954D-10E94A5D071E}">
      <dgm:prSet/>
      <dgm:spPr/>
      <dgm:t>
        <a:bodyPr/>
        <a:lstStyle/>
        <a:p>
          <a:endParaRPr lang="en-US"/>
        </a:p>
      </dgm:t>
    </dgm:pt>
    <dgm:pt modelId="{6A9F4C7E-3F16-496F-BE86-35CC637AD658}" type="sibTrans" cxnId="{53267F6D-5579-473A-954D-10E94A5D071E}">
      <dgm:prSet/>
      <dgm:spPr/>
      <dgm:t>
        <a:bodyPr/>
        <a:lstStyle/>
        <a:p>
          <a:endParaRPr lang="en-US"/>
        </a:p>
      </dgm:t>
    </dgm:pt>
    <dgm:pt modelId="{BDE4ED84-5FC9-462F-84EA-CBA5AB024E58}">
      <dgm:prSet/>
      <dgm:spPr/>
      <dgm:t>
        <a:bodyPr/>
        <a:lstStyle/>
        <a:p>
          <a:r>
            <a:rPr lang="en-US"/>
            <a:t>“The cats are running” → “cat run”</a:t>
          </a:r>
        </a:p>
      </dgm:t>
    </dgm:pt>
    <dgm:pt modelId="{F990196D-8345-448A-9A18-1E984DD18D18}" type="parTrans" cxnId="{C5A824DF-4BB7-4BD5-BC3D-D80ED15CE2C6}">
      <dgm:prSet/>
      <dgm:spPr/>
      <dgm:t>
        <a:bodyPr/>
        <a:lstStyle/>
        <a:p>
          <a:endParaRPr lang="en-US"/>
        </a:p>
      </dgm:t>
    </dgm:pt>
    <dgm:pt modelId="{5A8BD272-3CC4-4EB4-8A53-64E02CE770F1}" type="sibTrans" cxnId="{C5A824DF-4BB7-4BD5-BC3D-D80ED15CE2C6}">
      <dgm:prSet/>
      <dgm:spPr/>
      <dgm:t>
        <a:bodyPr/>
        <a:lstStyle/>
        <a:p>
          <a:endParaRPr lang="en-US"/>
        </a:p>
      </dgm:t>
    </dgm:pt>
    <dgm:pt modelId="{10B1750F-F4E9-4119-885F-6618A5AB168F}" type="pres">
      <dgm:prSet presAssocID="{2AFE0C47-230D-417B-9007-C7D92243546B}" presName="root" presStyleCnt="0">
        <dgm:presLayoutVars>
          <dgm:dir/>
          <dgm:resizeHandles val="exact"/>
        </dgm:presLayoutVars>
      </dgm:prSet>
      <dgm:spPr/>
    </dgm:pt>
    <dgm:pt modelId="{92DF6130-6CB0-4E17-BECD-8DCB8B532CB9}" type="pres">
      <dgm:prSet presAssocID="{4E0BD75B-62C2-4974-BC35-FE7961A6BFF7}" presName="compNode" presStyleCnt="0"/>
      <dgm:spPr/>
    </dgm:pt>
    <dgm:pt modelId="{E7924C2F-64D5-420D-BE98-115749986CB7}" type="pres">
      <dgm:prSet presAssocID="{4E0BD75B-62C2-4974-BC35-FE7961A6BFF7}" presName="bgRect" presStyleLbl="bgShp" presStyleIdx="0" presStyleCnt="4"/>
      <dgm:spPr/>
    </dgm:pt>
    <dgm:pt modelId="{3C0CD476-13E3-424F-BED1-A763C99B57ED}" type="pres">
      <dgm:prSet presAssocID="{4E0BD75B-62C2-4974-BC35-FE7961A6BF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ar"/>
        </a:ext>
      </dgm:extLst>
    </dgm:pt>
    <dgm:pt modelId="{3120022A-20E9-4D40-A583-BE030F3CA7FE}" type="pres">
      <dgm:prSet presAssocID="{4E0BD75B-62C2-4974-BC35-FE7961A6BFF7}" presName="spaceRect" presStyleCnt="0"/>
      <dgm:spPr/>
    </dgm:pt>
    <dgm:pt modelId="{A945AD00-D162-4DAA-AB46-604687570EA0}" type="pres">
      <dgm:prSet presAssocID="{4E0BD75B-62C2-4974-BC35-FE7961A6BFF7}" presName="parTx" presStyleLbl="revTx" presStyleIdx="0" presStyleCnt="4">
        <dgm:presLayoutVars>
          <dgm:chMax val="0"/>
          <dgm:chPref val="0"/>
        </dgm:presLayoutVars>
      </dgm:prSet>
      <dgm:spPr/>
    </dgm:pt>
    <dgm:pt modelId="{50DE3F74-5AB8-40D5-B732-E20C2B45047B}" type="pres">
      <dgm:prSet presAssocID="{B25561F1-A0B4-40A8-82FB-3870F26FB518}" presName="sibTrans" presStyleCnt="0"/>
      <dgm:spPr/>
    </dgm:pt>
    <dgm:pt modelId="{C50E2516-6735-4B49-9146-D52F346B04CF}" type="pres">
      <dgm:prSet presAssocID="{7D1F517C-62FA-4830-9072-4832E34BD1BC}" presName="compNode" presStyleCnt="0"/>
      <dgm:spPr/>
    </dgm:pt>
    <dgm:pt modelId="{417E115F-59D2-445D-AD8B-FD572660AC00}" type="pres">
      <dgm:prSet presAssocID="{7D1F517C-62FA-4830-9072-4832E34BD1BC}" presName="bgRect" presStyleLbl="bgShp" presStyleIdx="1" presStyleCnt="4"/>
      <dgm:spPr/>
    </dgm:pt>
    <dgm:pt modelId="{12DFBD7B-41A9-4638-930F-7C47EFBDFAD7}" type="pres">
      <dgm:prSet presAssocID="{7D1F517C-62FA-4830-9072-4832E34BD1B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oker Hat"/>
        </a:ext>
      </dgm:extLst>
    </dgm:pt>
    <dgm:pt modelId="{76F5091D-16B2-43DF-82C0-86C9CA7EF6F0}" type="pres">
      <dgm:prSet presAssocID="{7D1F517C-62FA-4830-9072-4832E34BD1BC}" presName="spaceRect" presStyleCnt="0"/>
      <dgm:spPr/>
    </dgm:pt>
    <dgm:pt modelId="{BF70F479-BC97-4D0B-97FD-418B013C9EE1}" type="pres">
      <dgm:prSet presAssocID="{7D1F517C-62FA-4830-9072-4832E34BD1BC}" presName="parTx" presStyleLbl="revTx" presStyleIdx="1" presStyleCnt="4">
        <dgm:presLayoutVars>
          <dgm:chMax val="0"/>
          <dgm:chPref val="0"/>
        </dgm:presLayoutVars>
      </dgm:prSet>
      <dgm:spPr/>
    </dgm:pt>
    <dgm:pt modelId="{1A447F0E-835C-41AB-A0A4-AA8FD2649FEA}" type="pres">
      <dgm:prSet presAssocID="{5E308288-BFDA-4089-88AA-9C1E6748D68D}" presName="sibTrans" presStyleCnt="0"/>
      <dgm:spPr/>
    </dgm:pt>
    <dgm:pt modelId="{983E6F5F-E59D-41C4-BE6E-A24DEC6D596E}" type="pres">
      <dgm:prSet presAssocID="{24D3E43F-4C15-4B81-800F-0FF013717A73}" presName="compNode" presStyleCnt="0"/>
      <dgm:spPr/>
    </dgm:pt>
    <dgm:pt modelId="{279B2F4C-EF69-4DCB-8F4B-E1B4FAAA2C9A}" type="pres">
      <dgm:prSet presAssocID="{24D3E43F-4C15-4B81-800F-0FF013717A73}" presName="bgRect" presStyleLbl="bgShp" presStyleIdx="2" presStyleCnt="4"/>
      <dgm:spPr/>
    </dgm:pt>
    <dgm:pt modelId="{99A12F68-6399-4611-9EEC-B3B9D9838200}" type="pres">
      <dgm:prSet presAssocID="{24D3E43F-4C15-4B81-800F-0FF013717A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B37C76E9-6490-48C3-86C9-7EFEBCACF898}" type="pres">
      <dgm:prSet presAssocID="{24D3E43F-4C15-4B81-800F-0FF013717A73}" presName="spaceRect" presStyleCnt="0"/>
      <dgm:spPr/>
    </dgm:pt>
    <dgm:pt modelId="{6E2A2D10-634B-449B-A1AD-CF74590283DF}" type="pres">
      <dgm:prSet presAssocID="{24D3E43F-4C15-4B81-800F-0FF013717A73}" presName="parTx" presStyleLbl="revTx" presStyleIdx="2" presStyleCnt="4">
        <dgm:presLayoutVars>
          <dgm:chMax val="0"/>
          <dgm:chPref val="0"/>
        </dgm:presLayoutVars>
      </dgm:prSet>
      <dgm:spPr/>
    </dgm:pt>
    <dgm:pt modelId="{3D3798AF-ECA9-45FE-A6FE-B11828B62CD4}" type="pres">
      <dgm:prSet presAssocID="{6A9F4C7E-3F16-496F-BE86-35CC637AD658}" presName="sibTrans" presStyleCnt="0"/>
      <dgm:spPr/>
    </dgm:pt>
    <dgm:pt modelId="{B77AC01C-F8FE-4FDB-B15E-5BE3D53C619E}" type="pres">
      <dgm:prSet presAssocID="{BDE4ED84-5FC9-462F-84EA-CBA5AB024E58}" presName="compNode" presStyleCnt="0"/>
      <dgm:spPr/>
    </dgm:pt>
    <dgm:pt modelId="{9430F4DA-BC79-4E41-9F28-84D0965AC95C}" type="pres">
      <dgm:prSet presAssocID="{BDE4ED84-5FC9-462F-84EA-CBA5AB024E58}" presName="bgRect" presStyleLbl="bgShp" presStyleIdx="3" presStyleCnt="4"/>
      <dgm:spPr/>
    </dgm:pt>
    <dgm:pt modelId="{3535F7E5-F4AE-4CE1-89F6-77706402B32E}" type="pres">
      <dgm:prSet presAssocID="{BDE4ED84-5FC9-462F-84EA-CBA5AB024E5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t"/>
        </a:ext>
      </dgm:extLst>
    </dgm:pt>
    <dgm:pt modelId="{9F52E47B-11FE-4CE6-BE2E-91444D71454D}" type="pres">
      <dgm:prSet presAssocID="{BDE4ED84-5FC9-462F-84EA-CBA5AB024E58}" presName="spaceRect" presStyleCnt="0"/>
      <dgm:spPr/>
    </dgm:pt>
    <dgm:pt modelId="{CDC6BF30-FEB7-4C00-8FE0-2FE0CF9EFCB8}" type="pres">
      <dgm:prSet presAssocID="{BDE4ED84-5FC9-462F-84EA-CBA5AB024E58}" presName="parTx" presStyleLbl="revTx" presStyleIdx="3" presStyleCnt="4">
        <dgm:presLayoutVars>
          <dgm:chMax val="0"/>
          <dgm:chPref val="0"/>
        </dgm:presLayoutVars>
      </dgm:prSet>
      <dgm:spPr/>
    </dgm:pt>
  </dgm:ptLst>
  <dgm:cxnLst>
    <dgm:cxn modelId="{D275FA13-F7C1-4150-AEB4-3086AD9F29AF}" type="presOf" srcId="{7D1F517C-62FA-4830-9072-4832E34BD1BC}" destId="{BF70F479-BC97-4D0B-97FD-418B013C9EE1}" srcOrd="0" destOrd="0" presId="urn:microsoft.com/office/officeart/2018/2/layout/IconVerticalSolidList"/>
    <dgm:cxn modelId="{771FC36C-0584-4A25-911E-6D4A4B43764B}" srcId="{2AFE0C47-230D-417B-9007-C7D92243546B}" destId="{4E0BD75B-62C2-4974-BC35-FE7961A6BFF7}" srcOrd="0" destOrd="0" parTransId="{F01E8F18-745E-45D9-8A73-DC3F16CAFB3C}" sibTransId="{B25561F1-A0B4-40A8-82FB-3870F26FB518}"/>
    <dgm:cxn modelId="{53267F6D-5579-473A-954D-10E94A5D071E}" srcId="{2AFE0C47-230D-417B-9007-C7D92243546B}" destId="{24D3E43F-4C15-4B81-800F-0FF013717A73}" srcOrd="2" destOrd="0" parTransId="{4208400E-B671-4299-AC66-88D4329D61DD}" sibTransId="{6A9F4C7E-3F16-496F-BE86-35CC637AD658}"/>
    <dgm:cxn modelId="{A8CF9757-AD6E-4C40-ADE2-3DF1D0CDFD46}" type="presOf" srcId="{24D3E43F-4C15-4B81-800F-0FF013717A73}" destId="{6E2A2D10-634B-449B-A1AD-CF74590283DF}" srcOrd="0" destOrd="0" presId="urn:microsoft.com/office/officeart/2018/2/layout/IconVerticalSolidList"/>
    <dgm:cxn modelId="{04777C7F-4225-4F00-9BA0-9F35DA1A5071}" type="presOf" srcId="{2AFE0C47-230D-417B-9007-C7D92243546B}" destId="{10B1750F-F4E9-4119-885F-6618A5AB168F}" srcOrd="0" destOrd="0" presId="urn:microsoft.com/office/officeart/2018/2/layout/IconVerticalSolidList"/>
    <dgm:cxn modelId="{EA0D55C3-0701-4C23-9F08-C58866C9DA16}" srcId="{2AFE0C47-230D-417B-9007-C7D92243546B}" destId="{7D1F517C-62FA-4830-9072-4832E34BD1BC}" srcOrd="1" destOrd="0" parTransId="{4F4D0873-6066-4D09-977D-9432265FCA3E}" sibTransId="{5E308288-BFDA-4089-88AA-9C1E6748D68D}"/>
    <dgm:cxn modelId="{7F63DBDE-A539-40A3-85E5-00DF0F3CBBC5}" type="presOf" srcId="{BDE4ED84-5FC9-462F-84EA-CBA5AB024E58}" destId="{CDC6BF30-FEB7-4C00-8FE0-2FE0CF9EFCB8}" srcOrd="0" destOrd="0" presId="urn:microsoft.com/office/officeart/2018/2/layout/IconVerticalSolidList"/>
    <dgm:cxn modelId="{C5A824DF-4BB7-4BD5-BC3D-D80ED15CE2C6}" srcId="{2AFE0C47-230D-417B-9007-C7D92243546B}" destId="{BDE4ED84-5FC9-462F-84EA-CBA5AB024E58}" srcOrd="3" destOrd="0" parTransId="{F990196D-8345-448A-9A18-1E984DD18D18}" sibTransId="{5A8BD272-3CC4-4EB4-8A53-64E02CE770F1}"/>
    <dgm:cxn modelId="{A10ADEE6-9472-414C-ADA7-EDE444EB14D8}" type="presOf" srcId="{4E0BD75B-62C2-4974-BC35-FE7961A6BFF7}" destId="{A945AD00-D162-4DAA-AB46-604687570EA0}" srcOrd="0" destOrd="0" presId="urn:microsoft.com/office/officeart/2018/2/layout/IconVerticalSolidList"/>
    <dgm:cxn modelId="{B4014DAD-D6E9-4CCC-B882-4E0A6621EE6A}" type="presParOf" srcId="{10B1750F-F4E9-4119-885F-6618A5AB168F}" destId="{92DF6130-6CB0-4E17-BECD-8DCB8B532CB9}" srcOrd="0" destOrd="0" presId="urn:microsoft.com/office/officeart/2018/2/layout/IconVerticalSolidList"/>
    <dgm:cxn modelId="{BC735D4E-07FE-4429-ABF1-3C55A16184B6}" type="presParOf" srcId="{92DF6130-6CB0-4E17-BECD-8DCB8B532CB9}" destId="{E7924C2F-64D5-420D-BE98-115749986CB7}" srcOrd="0" destOrd="0" presId="urn:microsoft.com/office/officeart/2018/2/layout/IconVerticalSolidList"/>
    <dgm:cxn modelId="{2912D4DC-FF5B-410D-9896-5C9EA71F1F1F}" type="presParOf" srcId="{92DF6130-6CB0-4E17-BECD-8DCB8B532CB9}" destId="{3C0CD476-13E3-424F-BED1-A763C99B57ED}" srcOrd="1" destOrd="0" presId="urn:microsoft.com/office/officeart/2018/2/layout/IconVerticalSolidList"/>
    <dgm:cxn modelId="{E52F67D4-161E-482B-B7B5-7F3A6B5AA0ED}" type="presParOf" srcId="{92DF6130-6CB0-4E17-BECD-8DCB8B532CB9}" destId="{3120022A-20E9-4D40-A583-BE030F3CA7FE}" srcOrd="2" destOrd="0" presId="urn:microsoft.com/office/officeart/2018/2/layout/IconVerticalSolidList"/>
    <dgm:cxn modelId="{50790C3A-88EF-4017-AC01-A0A68A8B0974}" type="presParOf" srcId="{92DF6130-6CB0-4E17-BECD-8DCB8B532CB9}" destId="{A945AD00-D162-4DAA-AB46-604687570EA0}" srcOrd="3" destOrd="0" presId="urn:microsoft.com/office/officeart/2018/2/layout/IconVerticalSolidList"/>
    <dgm:cxn modelId="{054649B9-D8A7-4B66-BB67-15D93133175E}" type="presParOf" srcId="{10B1750F-F4E9-4119-885F-6618A5AB168F}" destId="{50DE3F74-5AB8-40D5-B732-E20C2B45047B}" srcOrd="1" destOrd="0" presId="urn:microsoft.com/office/officeart/2018/2/layout/IconVerticalSolidList"/>
    <dgm:cxn modelId="{DBBC256D-C99B-4656-BB3D-2AB5C0C8665A}" type="presParOf" srcId="{10B1750F-F4E9-4119-885F-6618A5AB168F}" destId="{C50E2516-6735-4B49-9146-D52F346B04CF}" srcOrd="2" destOrd="0" presId="urn:microsoft.com/office/officeart/2018/2/layout/IconVerticalSolidList"/>
    <dgm:cxn modelId="{4FDE2842-AA3A-4E78-9980-00BE38F6CF2E}" type="presParOf" srcId="{C50E2516-6735-4B49-9146-D52F346B04CF}" destId="{417E115F-59D2-445D-AD8B-FD572660AC00}" srcOrd="0" destOrd="0" presId="urn:microsoft.com/office/officeart/2018/2/layout/IconVerticalSolidList"/>
    <dgm:cxn modelId="{DE900432-F3C6-4372-A171-E228647BA17A}" type="presParOf" srcId="{C50E2516-6735-4B49-9146-D52F346B04CF}" destId="{12DFBD7B-41A9-4638-930F-7C47EFBDFAD7}" srcOrd="1" destOrd="0" presId="urn:microsoft.com/office/officeart/2018/2/layout/IconVerticalSolidList"/>
    <dgm:cxn modelId="{6B50B6AB-2989-4304-AB1F-2DDD6FCDE3DA}" type="presParOf" srcId="{C50E2516-6735-4B49-9146-D52F346B04CF}" destId="{76F5091D-16B2-43DF-82C0-86C9CA7EF6F0}" srcOrd="2" destOrd="0" presId="urn:microsoft.com/office/officeart/2018/2/layout/IconVerticalSolidList"/>
    <dgm:cxn modelId="{161F371F-58E7-427A-B7F1-F5278C468B4F}" type="presParOf" srcId="{C50E2516-6735-4B49-9146-D52F346B04CF}" destId="{BF70F479-BC97-4D0B-97FD-418B013C9EE1}" srcOrd="3" destOrd="0" presId="urn:microsoft.com/office/officeart/2018/2/layout/IconVerticalSolidList"/>
    <dgm:cxn modelId="{1A113AAA-C397-45E9-8E90-8612B73BABDB}" type="presParOf" srcId="{10B1750F-F4E9-4119-885F-6618A5AB168F}" destId="{1A447F0E-835C-41AB-A0A4-AA8FD2649FEA}" srcOrd="3" destOrd="0" presId="urn:microsoft.com/office/officeart/2018/2/layout/IconVerticalSolidList"/>
    <dgm:cxn modelId="{BE3C58FE-B6EA-464F-886F-C111DD9492A1}" type="presParOf" srcId="{10B1750F-F4E9-4119-885F-6618A5AB168F}" destId="{983E6F5F-E59D-41C4-BE6E-A24DEC6D596E}" srcOrd="4" destOrd="0" presId="urn:microsoft.com/office/officeart/2018/2/layout/IconVerticalSolidList"/>
    <dgm:cxn modelId="{9EBC6EF7-DE0B-411C-A2E0-1DDB285C5CAC}" type="presParOf" srcId="{983E6F5F-E59D-41C4-BE6E-A24DEC6D596E}" destId="{279B2F4C-EF69-4DCB-8F4B-E1B4FAAA2C9A}" srcOrd="0" destOrd="0" presId="urn:microsoft.com/office/officeart/2018/2/layout/IconVerticalSolidList"/>
    <dgm:cxn modelId="{FDA68E56-8FDB-40A5-B018-A5B27B547D33}" type="presParOf" srcId="{983E6F5F-E59D-41C4-BE6E-A24DEC6D596E}" destId="{99A12F68-6399-4611-9EEC-B3B9D9838200}" srcOrd="1" destOrd="0" presId="urn:microsoft.com/office/officeart/2018/2/layout/IconVerticalSolidList"/>
    <dgm:cxn modelId="{66D9D45F-8BE7-499B-8E94-A144E9812F0F}" type="presParOf" srcId="{983E6F5F-E59D-41C4-BE6E-A24DEC6D596E}" destId="{B37C76E9-6490-48C3-86C9-7EFEBCACF898}" srcOrd="2" destOrd="0" presId="urn:microsoft.com/office/officeart/2018/2/layout/IconVerticalSolidList"/>
    <dgm:cxn modelId="{7063BF4A-1FA9-45F7-8BFC-C5ABB43F3F57}" type="presParOf" srcId="{983E6F5F-E59D-41C4-BE6E-A24DEC6D596E}" destId="{6E2A2D10-634B-449B-A1AD-CF74590283DF}" srcOrd="3" destOrd="0" presId="urn:microsoft.com/office/officeart/2018/2/layout/IconVerticalSolidList"/>
    <dgm:cxn modelId="{4CEAECE8-6486-476E-88A9-BC67C27DEE76}" type="presParOf" srcId="{10B1750F-F4E9-4119-885F-6618A5AB168F}" destId="{3D3798AF-ECA9-45FE-A6FE-B11828B62CD4}" srcOrd="5" destOrd="0" presId="urn:microsoft.com/office/officeart/2018/2/layout/IconVerticalSolidList"/>
    <dgm:cxn modelId="{13415DC9-0FC5-43F6-B4AD-414B3AF725B6}" type="presParOf" srcId="{10B1750F-F4E9-4119-885F-6618A5AB168F}" destId="{B77AC01C-F8FE-4FDB-B15E-5BE3D53C619E}" srcOrd="6" destOrd="0" presId="urn:microsoft.com/office/officeart/2018/2/layout/IconVerticalSolidList"/>
    <dgm:cxn modelId="{62A84E7A-B51E-400E-9B45-0C9C35E37A7E}" type="presParOf" srcId="{B77AC01C-F8FE-4FDB-B15E-5BE3D53C619E}" destId="{9430F4DA-BC79-4E41-9F28-84D0965AC95C}" srcOrd="0" destOrd="0" presId="urn:microsoft.com/office/officeart/2018/2/layout/IconVerticalSolidList"/>
    <dgm:cxn modelId="{88C0FA18-84DE-40D3-9461-12A5C389CB43}" type="presParOf" srcId="{B77AC01C-F8FE-4FDB-B15E-5BE3D53C619E}" destId="{3535F7E5-F4AE-4CE1-89F6-77706402B32E}" srcOrd="1" destOrd="0" presId="urn:microsoft.com/office/officeart/2018/2/layout/IconVerticalSolidList"/>
    <dgm:cxn modelId="{AB4A1320-7C9D-4C00-B187-35F45D7602B8}" type="presParOf" srcId="{B77AC01C-F8FE-4FDB-B15E-5BE3D53C619E}" destId="{9F52E47B-11FE-4CE6-BE2E-91444D71454D}" srcOrd="2" destOrd="0" presId="urn:microsoft.com/office/officeart/2018/2/layout/IconVerticalSolidList"/>
    <dgm:cxn modelId="{AFF3AD82-AD1E-40EC-9D26-43A49EC0BD7D}" type="presParOf" srcId="{B77AC01C-F8FE-4FDB-B15E-5BE3D53C619E}" destId="{CDC6BF30-FEB7-4C00-8FE0-2FE0CF9EFCB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90B364-ECB9-45B8-9F28-DDE4655A544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4B3F41-44D3-4738-B698-1DB4B7029EDA}">
      <dgm:prSet/>
      <dgm:spPr/>
      <dgm:t>
        <a:bodyPr/>
        <a:lstStyle/>
        <a:p>
          <a:r>
            <a:rPr lang="en-US"/>
            <a:t>TF-IDF measures word importance in documents</a:t>
          </a:r>
        </a:p>
      </dgm:t>
    </dgm:pt>
    <dgm:pt modelId="{AB608CF7-881B-4093-A255-FF7319406077}" type="parTrans" cxnId="{581C88FB-8826-40B4-8CAF-30B78BF264B3}">
      <dgm:prSet/>
      <dgm:spPr/>
      <dgm:t>
        <a:bodyPr/>
        <a:lstStyle/>
        <a:p>
          <a:endParaRPr lang="en-US"/>
        </a:p>
      </dgm:t>
    </dgm:pt>
    <dgm:pt modelId="{C09BF79E-2895-42B5-B75B-64EDEFA35E67}" type="sibTrans" cxnId="{581C88FB-8826-40B4-8CAF-30B78BF264B3}">
      <dgm:prSet/>
      <dgm:spPr/>
      <dgm:t>
        <a:bodyPr/>
        <a:lstStyle/>
        <a:p>
          <a:endParaRPr lang="en-US"/>
        </a:p>
      </dgm:t>
    </dgm:pt>
    <dgm:pt modelId="{4673774C-FBF9-40A9-83D7-A4522743975A}">
      <dgm:prSet/>
      <dgm:spPr/>
      <dgm:t>
        <a:bodyPr/>
        <a:lstStyle/>
        <a:p>
          <a:r>
            <a:rPr lang="en-US"/>
            <a:t>Word2Vec: Vector representation based on</a:t>
          </a:r>
          <a:r>
            <a:rPr lang="ar-EG"/>
            <a:t> </a:t>
          </a:r>
          <a:r>
            <a:rPr lang="en-US"/>
            <a:t>word similarity.</a:t>
          </a:r>
        </a:p>
      </dgm:t>
    </dgm:pt>
    <dgm:pt modelId="{C5F5AD9B-7DD4-4CB2-B05B-2D70CC3DCF4D}" type="parTrans" cxnId="{8224987F-B5C2-4090-9545-F817AE230EE8}">
      <dgm:prSet/>
      <dgm:spPr/>
      <dgm:t>
        <a:bodyPr/>
        <a:lstStyle/>
        <a:p>
          <a:endParaRPr lang="en-US"/>
        </a:p>
      </dgm:t>
    </dgm:pt>
    <dgm:pt modelId="{4CED8B97-D674-463C-9C47-F7B4899CEB91}" type="sibTrans" cxnId="{8224987F-B5C2-4090-9545-F817AE230EE8}">
      <dgm:prSet/>
      <dgm:spPr/>
      <dgm:t>
        <a:bodyPr/>
        <a:lstStyle/>
        <a:p>
          <a:endParaRPr lang="en-US"/>
        </a:p>
      </dgm:t>
    </dgm:pt>
    <dgm:pt modelId="{8401573D-2C4A-4972-8165-D2C04AC87429}">
      <dgm:prSet/>
      <dgm:spPr/>
      <dgm:t>
        <a:bodyPr/>
        <a:lstStyle/>
        <a:p>
          <a:r>
            <a:rPr lang="en-US"/>
            <a:t>End-to-End CNN Embeddings: CNN-based embeddings.</a:t>
          </a:r>
        </a:p>
      </dgm:t>
    </dgm:pt>
    <dgm:pt modelId="{C223E4F6-C5A1-4953-9EA6-48049DB8F244}" type="parTrans" cxnId="{60C62DAE-3418-465D-A12A-104EDA4C0F18}">
      <dgm:prSet/>
      <dgm:spPr/>
      <dgm:t>
        <a:bodyPr/>
        <a:lstStyle/>
        <a:p>
          <a:endParaRPr lang="en-US"/>
        </a:p>
      </dgm:t>
    </dgm:pt>
    <dgm:pt modelId="{3708B702-EA37-4119-99F3-9AD1E9B80993}" type="sibTrans" cxnId="{60C62DAE-3418-465D-A12A-104EDA4C0F18}">
      <dgm:prSet/>
      <dgm:spPr/>
      <dgm:t>
        <a:bodyPr/>
        <a:lstStyle/>
        <a:p>
          <a:endParaRPr lang="en-US"/>
        </a:p>
      </dgm:t>
    </dgm:pt>
    <dgm:pt modelId="{89A423E2-0108-4322-9BEA-A08EC713BD8A}">
      <dgm:prSet/>
      <dgm:spPr/>
      <dgm:t>
        <a:bodyPr/>
        <a:lstStyle/>
        <a:p>
          <a:r>
            <a:rPr lang="en-US"/>
            <a:t>BERT Embeddings: Contextual embeddings from BERT.</a:t>
          </a:r>
        </a:p>
      </dgm:t>
    </dgm:pt>
    <dgm:pt modelId="{4247D2B8-7C28-408E-85CE-01B5C03E51AF}" type="parTrans" cxnId="{8C508248-8B13-4E64-B5D0-3EA8B7BF8114}">
      <dgm:prSet/>
      <dgm:spPr/>
      <dgm:t>
        <a:bodyPr/>
        <a:lstStyle/>
        <a:p>
          <a:endParaRPr lang="en-US"/>
        </a:p>
      </dgm:t>
    </dgm:pt>
    <dgm:pt modelId="{B889E354-F9A1-4DA9-B98C-F6DB62DDB784}" type="sibTrans" cxnId="{8C508248-8B13-4E64-B5D0-3EA8B7BF8114}">
      <dgm:prSet/>
      <dgm:spPr/>
      <dgm:t>
        <a:bodyPr/>
        <a:lstStyle/>
        <a:p>
          <a:endParaRPr lang="en-US"/>
        </a:p>
      </dgm:t>
    </dgm:pt>
    <dgm:pt modelId="{82F31B90-73B0-4101-AF95-0E26987392F0}" type="pres">
      <dgm:prSet presAssocID="{D490B364-ECB9-45B8-9F28-DDE4655A544A}" presName="root" presStyleCnt="0">
        <dgm:presLayoutVars>
          <dgm:dir/>
          <dgm:resizeHandles val="exact"/>
        </dgm:presLayoutVars>
      </dgm:prSet>
      <dgm:spPr/>
    </dgm:pt>
    <dgm:pt modelId="{27684AA7-7DC6-4506-A43D-796F8F69AC3E}" type="pres">
      <dgm:prSet presAssocID="{744B3F41-44D3-4738-B698-1DB4B7029EDA}" presName="compNode" presStyleCnt="0"/>
      <dgm:spPr/>
    </dgm:pt>
    <dgm:pt modelId="{0CC7FF46-D4D5-4FF0-A30C-879A74E43E95}" type="pres">
      <dgm:prSet presAssocID="{744B3F41-44D3-4738-B698-1DB4B7029EDA}" presName="bgRect" presStyleLbl="bgShp" presStyleIdx="0" presStyleCnt="4"/>
      <dgm:spPr/>
    </dgm:pt>
    <dgm:pt modelId="{D563A427-C973-40F9-8704-DE2B6ACDE07B}" type="pres">
      <dgm:prSet presAssocID="{744B3F41-44D3-4738-B698-1DB4B7029ED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F5A9065E-933A-478A-B004-0DD7F951E437}" type="pres">
      <dgm:prSet presAssocID="{744B3F41-44D3-4738-B698-1DB4B7029EDA}" presName="spaceRect" presStyleCnt="0"/>
      <dgm:spPr/>
    </dgm:pt>
    <dgm:pt modelId="{9E95C285-DAF7-47E2-815C-FE7F436B82FC}" type="pres">
      <dgm:prSet presAssocID="{744B3F41-44D3-4738-B698-1DB4B7029EDA}" presName="parTx" presStyleLbl="revTx" presStyleIdx="0" presStyleCnt="4">
        <dgm:presLayoutVars>
          <dgm:chMax val="0"/>
          <dgm:chPref val="0"/>
        </dgm:presLayoutVars>
      </dgm:prSet>
      <dgm:spPr/>
    </dgm:pt>
    <dgm:pt modelId="{4246BDEC-D05B-4213-B004-93D07D8EA6EA}" type="pres">
      <dgm:prSet presAssocID="{C09BF79E-2895-42B5-B75B-64EDEFA35E67}" presName="sibTrans" presStyleCnt="0"/>
      <dgm:spPr/>
    </dgm:pt>
    <dgm:pt modelId="{EDFA6137-375A-42D3-A3F4-A7F51B3ED6E6}" type="pres">
      <dgm:prSet presAssocID="{4673774C-FBF9-40A9-83D7-A4522743975A}" presName="compNode" presStyleCnt="0"/>
      <dgm:spPr/>
    </dgm:pt>
    <dgm:pt modelId="{EFB9E47E-5FDD-433C-A9F5-5A5F1A6EFDD4}" type="pres">
      <dgm:prSet presAssocID="{4673774C-FBF9-40A9-83D7-A4522743975A}" presName="bgRect" presStyleLbl="bgShp" presStyleIdx="1" presStyleCnt="4"/>
      <dgm:spPr/>
    </dgm:pt>
    <dgm:pt modelId="{DE671509-E206-43EB-95F1-79C0BC8965A3}" type="pres">
      <dgm:prSet presAssocID="{4673774C-FBF9-40A9-83D7-A4522743975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A651F15D-1509-4A4A-9126-F16FC4908BBE}" type="pres">
      <dgm:prSet presAssocID="{4673774C-FBF9-40A9-83D7-A4522743975A}" presName="spaceRect" presStyleCnt="0"/>
      <dgm:spPr/>
    </dgm:pt>
    <dgm:pt modelId="{0B7A75F3-F779-4B17-8724-AA27C886E886}" type="pres">
      <dgm:prSet presAssocID="{4673774C-FBF9-40A9-83D7-A4522743975A}" presName="parTx" presStyleLbl="revTx" presStyleIdx="1" presStyleCnt="4">
        <dgm:presLayoutVars>
          <dgm:chMax val="0"/>
          <dgm:chPref val="0"/>
        </dgm:presLayoutVars>
      </dgm:prSet>
      <dgm:spPr/>
    </dgm:pt>
    <dgm:pt modelId="{92EC3510-8454-47FA-B5EE-8FAE0B0F2964}" type="pres">
      <dgm:prSet presAssocID="{4CED8B97-D674-463C-9C47-F7B4899CEB91}" presName="sibTrans" presStyleCnt="0"/>
      <dgm:spPr/>
    </dgm:pt>
    <dgm:pt modelId="{F610155E-B703-4FCD-8220-5611951A880E}" type="pres">
      <dgm:prSet presAssocID="{8401573D-2C4A-4972-8165-D2C04AC87429}" presName="compNode" presStyleCnt="0"/>
      <dgm:spPr/>
    </dgm:pt>
    <dgm:pt modelId="{2180229E-AB8B-4035-B389-7AE9EF9F82D2}" type="pres">
      <dgm:prSet presAssocID="{8401573D-2C4A-4972-8165-D2C04AC87429}" presName="bgRect" presStyleLbl="bgShp" presStyleIdx="2" presStyleCnt="4"/>
      <dgm:spPr/>
    </dgm:pt>
    <dgm:pt modelId="{77D2F1A3-B71B-4002-8BE6-0DC51D075046}" type="pres">
      <dgm:prSet presAssocID="{8401573D-2C4A-4972-8165-D2C04AC8742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levision"/>
        </a:ext>
      </dgm:extLst>
    </dgm:pt>
    <dgm:pt modelId="{F3E33BE2-A0B7-40CE-B66E-90CB65CCB373}" type="pres">
      <dgm:prSet presAssocID="{8401573D-2C4A-4972-8165-D2C04AC87429}" presName="spaceRect" presStyleCnt="0"/>
      <dgm:spPr/>
    </dgm:pt>
    <dgm:pt modelId="{7C3E9B29-8D04-4337-83A1-A61AC44A3342}" type="pres">
      <dgm:prSet presAssocID="{8401573D-2C4A-4972-8165-D2C04AC87429}" presName="parTx" presStyleLbl="revTx" presStyleIdx="2" presStyleCnt="4">
        <dgm:presLayoutVars>
          <dgm:chMax val="0"/>
          <dgm:chPref val="0"/>
        </dgm:presLayoutVars>
      </dgm:prSet>
      <dgm:spPr/>
    </dgm:pt>
    <dgm:pt modelId="{EE636CBA-EC83-4162-AA1A-05435E765585}" type="pres">
      <dgm:prSet presAssocID="{3708B702-EA37-4119-99F3-9AD1E9B80993}" presName="sibTrans" presStyleCnt="0"/>
      <dgm:spPr/>
    </dgm:pt>
    <dgm:pt modelId="{AAAF4635-4252-4F08-A78E-17803B4766DA}" type="pres">
      <dgm:prSet presAssocID="{89A423E2-0108-4322-9BEA-A08EC713BD8A}" presName="compNode" presStyleCnt="0"/>
      <dgm:spPr/>
    </dgm:pt>
    <dgm:pt modelId="{C84B8D2E-3E35-4B2C-8C32-B0453F2CE7DE}" type="pres">
      <dgm:prSet presAssocID="{89A423E2-0108-4322-9BEA-A08EC713BD8A}" presName="bgRect" presStyleLbl="bgShp" presStyleIdx="3" presStyleCnt="4"/>
      <dgm:spPr/>
    </dgm:pt>
    <dgm:pt modelId="{BD980FDF-E0AA-4B6C-9A82-FD3C50427FE7}" type="pres">
      <dgm:prSet presAssocID="{89A423E2-0108-4322-9BEA-A08EC713BD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co"/>
        </a:ext>
      </dgm:extLst>
    </dgm:pt>
    <dgm:pt modelId="{7DA2E9A1-7C7B-427A-872C-8C19FCC60989}" type="pres">
      <dgm:prSet presAssocID="{89A423E2-0108-4322-9BEA-A08EC713BD8A}" presName="spaceRect" presStyleCnt="0"/>
      <dgm:spPr/>
    </dgm:pt>
    <dgm:pt modelId="{8DD82D34-0924-49AF-AA25-4675CF7E4175}" type="pres">
      <dgm:prSet presAssocID="{89A423E2-0108-4322-9BEA-A08EC713BD8A}" presName="parTx" presStyleLbl="revTx" presStyleIdx="3" presStyleCnt="4">
        <dgm:presLayoutVars>
          <dgm:chMax val="0"/>
          <dgm:chPref val="0"/>
        </dgm:presLayoutVars>
      </dgm:prSet>
      <dgm:spPr/>
    </dgm:pt>
  </dgm:ptLst>
  <dgm:cxnLst>
    <dgm:cxn modelId="{8C508248-8B13-4E64-B5D0-3EA8B7BF8114}" srcId="{D490B364-ECB9-45B8-9F28-DDE4655A544A}" destId="{89A423E2-0108-4322-9BEA-A08EC713BD8A}" srcOrd="3" destOrd="0" parTransId="{4247D2B8-7C28-408E-85CE-01B5C03E51AF}" sibTransId="{B889E354-F9A1-4DA9-B98C-F6DB62DDB784}"/>
    <dgm:cxn modelId="{19659E6C-593F-4D00-BA62-7BABDAF4D85D}" type="presOf" srcId="{D490B364-ECB9-45B8-9F28-DDE4655A544A}" destId="{82F31B90-73B0-4101-AF95-0E26987392F0}" srcOrd="0" destOrd="0" presId="urn:microsoft.com/office/officeart/2018/2/layout/IconVerticalSolidList"/>
    <dgm:cxn modelId="{16016C7A-8244-4BF8-BF6E-1346F5DA2E2D}" type="presOf" srcId="{89A423E2-0108-4322-9BEA-A08EC713BD8A}" destId="{8DD82D34-0924-49AF-AA25-4675CF7E4175}" srcOrd="0" destOrd="0" presId="urn:microsoft.com/office/officeart/2018/2/layout/IconVerticalSolidList"/>
    <dgm:cxn modelId="{8224987F-B5C2-4090-9545-F817AE230EE8}" srcId="{D490B364-ECB9-45B8-9F28-DDE4655A544A}" destId="{4673774C-FBF9-40A9-83D7-A4522743975A}" srcOrd="1" destOrd="0" parTransId="{C5F5AD9B-7DD4-4CB2-B05B-2D70CC3DCF4D}" sibTransId="{4CED8B97-D674-463C-9C47-F7B4899CEB91}"/>
    <dgm:cxn modelId="{2C2B8790-3CAB-4185-A87E-E52A9868FEFF}" type="presOf" srcId="{8401573D-2C4A-4972-8165-D2C04AC87429}" destId="{7C3E9B29-8D04-4337-83A1-A61AC44A3342}" srcOrd="0" destOrd="0" presId="urn:microsoft.com/office/officeart/2018/2/layout/IconVerticalSolidList"/>
    <dgm:cxn modelId="{1630B1AC-6A98-40A0-A697-997CDB8666F5}" type="presOf" srcId="{4673774C-FBF9-40A9-83D7-A4522743975A}" destId="{0B7A75F3-F779-4B17-8724-AA27C886E886}" srcOrd="0" destOrd="0" presId="urn:microsoft.com/office/officeart/2018/2/layout/IconVerticalSolidList"/>
    <dgm:cxn modelId="{60C62DAE-3418-465D-A12A-104EDA4C0F18}" srcId="{D490B364-ECB9-45B8-9F28-DDE4655A544A}" destId="{8401573D-2C4A-4972-8165-D2C04AC87429}" srcOrd="2" destOrd="0" parTransId="{C223E4F6-C5A1-4953-9EA6-48049DB8F244}" sibTransId="{3708B702-EA37-4119-99F3-9AD1E9B80993}"/>
    <dgm:cxn modelId="{F1B1B9DF-47B1-4243-B65A-EBABFEEBF116}" type="presOf" srcId="{744B3F41-44D3-4738-B698-1DB4B7029EDA}" destId="{9E95C285-DAF7-47E2-815C-FE7F436B82FC}" srcOrd="0" destOrd="0" presId="urn:microsoft.com/office/officeart/2018/2/layout/IconVerticalSolidList"/>
    <dgm:cxn modelId="{581C88FB-8826-40B4-8CAF-30B78BF264B3}" srcId="{D490B364-ECB9-45B8-9F28-DDE4655A544A}" destId="{744B3F41-44D3-4738-B698-1DB4B7029EDA}" srcOrd="0" destOrd="0" parTransId="{AB608CF7-881B-4093-A255-FF7319406077}" sibTransId="{C09BF79E-2895-42B5-B75B-64EDEFA35E67}"/>
    <dgm:cxn modelId="{EB624CC0-F4F7-4FBD-8EA9-5AA446F577FB}" type="presParOf" srcId="{82F31B90-73B0-4101-AF95-0E26987392F0}" destId="{27684AA7-7DC6-4506-A43D-796F8F69AC3E}" srcOrd="0" destOrd="0" presId="urn:microsoft.com/office/officeart/2018/2/layout/IconVerticalSolidList"/>
    <dgm:cxn modelId="{9657F824-BDE3-40C4-B9F5-FCF777FAFEB7}" type="presParOf" srcId="{27684AA7-7DC6-4506-A43D-796F8F69AC3E}" destId="{0CC7FF46-D4D5-4FF0-A30C-879A74E43E95}" srcOrd="0" destOrd="0" presId="urn:microsoft.com/office/officeart/2018/2/layout/IconVerticalSolidList"/>
    <dgm:cxn modelId="{FA574D1D-8A5C-411A-A9E0-28F3E6891E63}" type="presParOf" srcId="{27684AA7-7DC6-4506-A43D-796F8F69AC3E}" destId="{D563A427-C973-40F9-8704-DE2B6ACDE07B}" srcOrd="1" destOrd="0" presId="urn:microsoft.com/office/officeart/2018/2/layout/IconVerticalSolidList"/>
    <dgm:cxn modelId="{DA7A9960-74FC-4EB2-BC10-8723745D9895}" type="presParOf" srcId="{27684AA7-7DC6-4506-A43D-796F8F69AC3E}" destId="{F5A9065E-933A-478A-B004-0DD7F951E437}" srcOrd="2" destOrd="0" presId="urn:microsoft.com/office/officeart/2018/2/layout/IconVerticalSolidList"/>
    <dgm:cxn modelId="{13C1A764-0A48-402A-ABDC-E2CE838954AE}" type="presParOf" srcId="{27684AA7-7DC6-4506-A43D-796F8F69AC3E}" destId="{9E95C285-DAF7-47E2-815C-FE7F436B82FC}" srcOrd="3" destOrd="0" presId="urn:microsoft.com/office/officeart/2018/2/layout/IconVerticalSolidList"/>
    <dgm:cxn modelId="{2B8CDFEC-3EE5-45C9-9862-9A409E0CB82C}" type="presParOf" srcId="{82F31B90-73B0-4101-AF95-0E26987392F0}" destId="{4246BDEC-D05B-4213-B004-93D07D8EA6EA}" srcOrd="1" destOrd="0" presId="urn:microsoft.com/office/officeart/2018/2/layout/IconVerticalSolidList"/>
    <dgm:cxn modelId="{150CA3E8-62EA-4648-B32D-82F1A0E56BB7}" type="presParOf" srcId="{82F31B90-73B0-4101-AF95-0E26987392F0}" destId="{EDFA6137-375A-42D3-A3F4-A7F51B3ED6E6}" srcOrd="2" destOrd="0" presId="urn:microsoft.com/office/officeart/2018/2/layout/IconVerticalSolidList"/>
    <dgm:cxn modelId="{FE57D847-B1A4-4ABD-83DE-690B935469BD}" type="presParOf" srcId="{EDFA6137-375A-42D3-A3F4-A7F51B3ED6E6}" destId="{EFB9E47E-5FDD-433C-A9F5-5A5F1A6EFDD4}" srcOrd="0" destOrd="0" presId="urn:microsoft.com/office/officeart/2018/2/layout/IconVerticalSolidList"/>
    <dgm:cxn modelId="{80A65C4B-41D1-425F-AE91-1C230A3F6746}" type="presParOf" srcId="{EDFA6137-375A-42D3-A3F4-A7F51B3ED6E6}" destId="{DE671509-E206-43EB-95F1-79C0BC8965A3}" srcOrd="1" destOrd="0" presId="urn:microsoft.com/office/officeart/2018/2/layout/IconVerticalSolidList"/>
    <dgm:cxn modelId="{3F1E7668-B73A-40A7-B2F2-5A2E3F5F8A28}" type="presParOf" srcId="{EDFA6137-375A-42D3-A3F4-A7F51B3ED6E6}" destId="{A651F15D-1509-4A4A-9126-F16FC4908BBE}" srcOrd="2" destOrd="0" presId="urn:microsoft.com/office/officeart/2018/2/layout/IconVerticalSolidList"/>
    <dgm:cxn modelId="{6A45A28A-AD81-46FB-BC73-BDD1F48902E8}" type="presParOf" srcId="{EDFA6137-375A-42D3-A3F4-A7F51B3ED6E6}" destId="{0B7A75F3-F779-4B17-8724-AA27C886E886}" srcOrd="3" destOrd="0" presId="urn:microsoft.com/office/officeart/2018/2/layout/IconVerticalSolidList"/>
    <dgm:cxn modelId="{DF9B26F1-B67D-4E7C-AD3A-5A3BBB0737D4}" type="presParOf" srcId="{82F31B90-73B0-4101-AF95-0E26987392F0}" destId="{92EC3510-8454-47FA-B5EE-8FAE0B0F2964}" srcOrd="3" destOrd="0" presId="urn:microsoft.com/office/officeart/2018/2/layout/IconVerticalSolidList"/>
    <dgm:cxn modelId="{B1438810-F957-4BBD-A0D4-FDC9E3131744}" type="presParOf" srcId="{82F31B90-73B0-4101-AF95-0E26987392F0}" destId="{F610155E-B703-4FCD-8220-5611951A880E}" srcOrd="4" destOrd="0" presId="urn:microsoft.com/office/officeart/2018/2/layout/IconVerticalSolidList"/>
    <dgm:cxn modelId="{D872E561-5B92-4C02-9455-A14437409FB1}" type="presParOf" srcId="{F610155E-B703-4FCD-8220-5611951A880E}" destId="{2180229E-AB8B-4035-B389-7AE9EF9F82D2}" srcOrd="0" destOrd="0" presId="urn:microsoft.com/office/officeart/2018/2/layout/IconVerticalSolidList"/>
    <dgm:cxn modelId="{B0F8FC8C-BD30-41F5-B5F6-C009F338D48C}" type="presParOf" srcId="{F610155E-B703-4FCD-8220-5611951A880E}" destId="{77D2F1A3-B71B-4002-8BE6-0DC51D075046}" srcOrd="1" destOrd="0" presId="urn:microsoft.com/office/officeart/2018/2/layout/IconVerticalSolidList"/>
    <dgm:cxn modelId="{FA1066EB-ACF8-40CF-BCE9-6A0557213747}" type="presParOf" srcId="{F610155E-B703-4FCD-8220-5611951A880E}" destId="{F3E33BE2-A0B7-40CE-B66E-90CB65CCB373}" srcOrd="2" destOrd="0" presId="urn:microsoft.com/office/officeart/2018/2/layout/IconVerticalSolidList"/>
    <dgm:cxn modelId="{10EC2F5D-3A99-47CC-B771-E7A747BD8E6F}" type="presParOf" srcId="{F610155E-B703-4FCD-8220-5611951A880E}" destId="{7C3E9B29-8D04-4337-83A1-A61AC44A3342}" srcOrd="3" destOrd="0" presId="urn:microsoft.com/office/officeart/2018/2/layout/IconVerticalSolidList"/>
    <dgm:cxn modelId="{10FA9233-8783-48B9-A151-6FA6C0C7737C}" type="presParOf" srcId="{82F31B90-73B0-4101-AF95-0E26987392F0}" destId="{EE636CBA-EC83-4162-AA1A-05435E765585}" srcOrd="5" destOrd="0" presId="urn:microsoft.com/office/officeart/2018/2/layout/IconVerticalSolidList"/>
    <dgm:cxn modelId="{08C70E92-D241-41F2-8065-7DF22319E4CA}" type="presParOf" srcId="{82F31B90-73B0-4101-AF95-0E26987392F0}" destId="{AAAF4635-4252-4F08-A78E-17803B4766DA}" srcOrd="6" destOrd="0" presId="urn:microsoft.com/office/officeart/2018/2/layout/IconVerticalSolidList"/>
    <dgm:cxn modelId="{C7C8DF49-09DA-4D47-A5A9-0D001E3C2E61}" type="presParOf" srcId="{AAAF4635-4252-4F08-A78E-17803B4766DA}" destId="{C84B8D2E-3E35-4B2C-8C32-B0453F2CE7DE}" srcOrd="0" destOrd="0" presId="urn:microsoft.com/office/officeart/2018/2/layout/IconVerticalSolidList"/>
    <dgm:cxn modelId="{EDD8E6C9-FEAA-4131-A3F8-AD7CAA45CF9C}" type="presParOf" srcId="{AAAF4635-4252-4F08-A78E-17803B4766DA}" destId="{BD980FDF-E0AA-4B6C-9A82-FD3C50427FE7}" srcOrd="1" destOrd="0" presId="urn:microsoft.com/office/officeart/2018/2/layout/IconVerticalSolidList"/>
    <dgm:cxn modelId="{8477B7C2-45C3-48D1-899F-AF1D36C32DC6}" type="presParOf" srcId="{AAAF4635-4252-4F08-A78E-17803B4766DA}" destId="{7DA2E9A1-7C7B-427A-872C-8C19FCC60989}" srcOrd="2" destOrd="0" presId="urn:microsoft.com/office/officeart/2018/2/layout/IconVerticalSolidList"/>
    <dgm:cxn modelId="{9D275DE0-F140-4E29-B0CF-A10B4F58BF05}" type="presParOf" srcId="{AAAF4635-4252-4F08-A78E-17803B4766DA}" destId="{8DD82D34-0924-49AF-AA25-4675CF7E417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97909-E4F8-4D72-BC9C-85B136CE4F31}">
      <dsp:nvSpPr>
        <dsp:cNvPr id="0" name=""/>
        <dsp:cNvSpPr/>
      </dsp:nvSpPr>
      <dsp:spPr>
        <a:xfrm>
          <a:off x="0" y="0"/>
          <a:ext cx="5924550" cy="2421899"/>
        </a:xfrm>
        <a:prstGeom prst="roundRect">
          <a:avLst/>
        </a:prstGeom>
        <a:gradFill rotWithShape="0">
          <a:gsLst>
            <a:gs pos="0">
              <a:schemeClr val="accent5">
                <a:hueOff val="0"/>
                <a:satOff val="0"/>
                <a:lumOff val="0"/>
                <a:alphaOff val="0"/>
                <a:tint val="94000"/>
                <a:satMod val="100000"/>
                <a:lumMod val="104000"/>
              </a:schemeClr>
            </a:gs>
            <a:gs pos="69000">
              <a:schemeClr val="accent5">
                <a:hueOff val="0"/>
                <a:satOff val="0"/>
                <a:lumOff val="0"/>
                <a:alphaOff val="0"/>
                <a:shade val="86000"/>
                <a:satMod val="130000"/>
                <a:lumMod val="102000"/>
              </a:schemeClr>
            </a:gs>
            <a:gs pos="100000">
              <a:schemeClr val="accent5">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dirty="0"/>
            <a:t>But how do we know whether a claim is fake or not ?</a:t>
          </a:r>
        </a:p>
      </dsp:txBody>
      <dsp:txXfrm>
        <a:off x="118227" y="118227"/>
        <a:ext cx="5688096" cy="2185445"/>
      </dsp:txXfrm>
    </dsp:sp>
    <dsp:sp modelId="{E074E38A-4BD0-4139-8AF6-DCDFADE661F4}">
      <dsp:nvSpPr>
        <dsp:cNvPr id="0" name=""/>
        <dsp:cNvSpPr/>
      </dsp:nvSpPr>
      <dsp:spPr>
        <a:xfrm>
          <a:off x="0" y="2640599"/>
          <a:ext cx="5924550" cy="1769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8104"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US" sz="3500" kern="1200"/>
            <a:t>Credibility </a:t>
          </a:r>
        </a:p>
        <a:p>
          <a:pPr marL="285750" lvl="1" indent="-285750" algn="l" defTabSz="1555750">
            <a:lnSpc>
              <a:spcPct val="90000"/>
            </a:lnSpc>
            <a:spcBef>
              <a:spcPct val="0"/>
            </a:spcBef>
            <a:spcAft>
              <a:spcPct val="20000"/>
            </a:spcAft>
            <a:buChar char="•"/>
          </a:pPr>
          <a:r>
            <a:rPr lang="en-US" sz="3500" kern="1200"/>
            <a:t>Prior Knowledge </a:t>
          </a:r>
        </a:p>
        <a:p>
          <a:pPr marL="285750" lvl="1" indent="-285750" algn="l" defTabSz="1555750">
            <a:lnSpc>
              <a:spcPct val="90000"/>
            </a:lnSpc>
            <a:spcBef>
              <a:spcPct val="0"/>
            </a:spcBef>
            <a:spcAft>
              <a:spcPct val="20000"/>
            </a:spcAft>
            <a:buChar char="•"/>
          </a:pPr>
          <a:r>
            <a:rPr lang="en-US" sz="3500" kern="1200"/>
            <a:t>Pattern recognition </a:t>
          </a:r>
        </a:p>
      </dsp:txBody>
      <dsp:txXfrm>
        <a:off x="0" y="2640599"/>
        <a:ext cx="5924550" cy="17698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B61BB-04D4-482C-ADDA-CB1019CBEA9C}">
      <dsp:nvSpPr>
        <dsp:cNvPr id="0" name=""/>
        <dsp:cNvSpPr/>
      </dsp:nvSpPr>
      <dsp:spPr>
        <a:xfrm>
          <a:off x="0" y="0"/>
          <a:ext cx="8800697" cy="110854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Tokenization: breaking down a text into smaller pieces called tokens, maybe words or subwords </a:t>
          </a:r>
        </a:p>
      </dsp:txBody>
      <dsp:txXfrm>
        <a:off x="32468" y="32468"/>
        <a:ext cx="7604495" cy="1043604"/>
      </dsp:txXfrm>
    </dsp:sp>
    <dsp:sp modelId="{ADF97FE7-3DF7-421A-87EA-15DFFCA67FB4}">
      <dsp:nvSpPr>
        <dsp:cNvPr id="0" name=""/>
        <dsp:cNvSpPr/>
      </dsp:nvSpPr>
      <dsp:spPr>
        <a:xfrm>
          <a:off x="776532" y="1293297"/>
          <a:ext cx="8800697" cy="110854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As I love programming : [I, love, programming]</a:t>
          </a:r>
        </a:p>
      </dsp:txBody>
      <dsp:txXfrm>
        <a:off x="809000" y="1325765"/>
        <a:ext cx="7238678" cy="1043604"/>
      </dsp:txXfrm>
    </dsp:sp>
    <dsp:sp modelId="{D3D98190-9DE8-45C5-BFB0-A4F216272FDA}">
      <dsp:nvSpPr>
        <dsp:cNvPr id="0" name=""/>
        <dsp:cNvSpPr/>
      </dsp:nvSpPr>
      <dsp:spPr>
        <a:xfrm>
          <a:off x="1553064" y="2586595"/>
          <a:ext cx="8800697" cy="110854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 love unhealthy food : [ I , love, un, healthy, food] </a:t>
          </a:r>
        </a:p>
      </dsp:txBody>
      <dsp:txXfrm>
        <a:off x="1585532" y="2619063"/>
        <a:ext cx="7238678" cy="1043604"/>
      </dsp:txXfrm>
    </dsp:sp>
    <dsp:sp modelId="{A4570F2D-B5B3-4818-8686-CD6A71B76031}">
      <dsp:nvSpPr>
        <dsp:cNvPr id="0" name=""/>
        <dsp:cNvSpPr/>
      </dsp:nvSpPr>
      <dsp:spPr>
        <a:xfrm>
          <a:off x="8080146" y="840643"/>
          <a:ext cx="720551" cy="720551"/>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242270" y="840643"/>
        <a:ext cx="396303" cy="542215"/>
      </dsp:txXfrm>
    </dsp:sp>
    <dsp:sp modelId="{95305723-5812-482E-A0BD-FBCDBE7F91E6}">
      <dsp:nvSpPr>
        <dsp:cNvPr id="0" name=""/>
        <dsp:cNvSpPr/>
      </dsp:nvSpPr>
      <dsp:spPr>
        <a:xfrm>
          <a:off x="8856678" y="2126550"/>
          <a:ext cx="720551" cy="720551"/>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9018802" y="2126550"/>
        <a:ext cx="396303" cy="5422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BD119-7319-48B6-8561-B62594A6C90C}">
      <dsp:nvSpPr>
        <dsp:cNvPr id="0" name=""/>
        <dsp:cNvSpPr/>
      </dsp:nvSpPr>
      <dsp:spPr>
        <a:xfrm>
          <a:off x="720156" y="2287"/>
          <a:ext cx="1650622" cy="99037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Convolutional Layer</a:t>
          </a:r>
          <a:endParaRPr lang="en-US" sz="1400" kern="1200"/>
        </a:p>
      </dsp:txBody>
      <dsp:txXfrm>
        <a:off x="720156" y="2287"/>
        <a:ext cx="1650622" cy="990373"/>
      </dsp:txXfrm>
    </dsp:sp>
    <dsp:sp modelId="{ABC14F6C-AB5D-4B35-B53A-E151FCB6D3C0}">
      <dsp:nvSpPr>
        <dsp:cNvPr id="0" name=""/>
        <dsp:cNvSpPr/>
      </dsp:nvSpPr>
      <dsp:spPr>
        <a:xfrm>
          <a:off x="2535841" y="2287"/>
          <a:ext cx="1650622" cy="990373"/>
        </a:xfrm>
        <a:prstGeom prst="rect">
          <a:avLst/>
        </a:prstGeom>
        <a:solidFill>
          <a:schemeClr val="accent5">
            <a:hueOff val="-1417651"/>
            <a:satOff val="1587"/>
            <a:lumOff val="9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Filters/Kernels</a:t>
          </a:r>
          <a:endParaRPr lang="en-US" sz="1400" kern="1200"/>
        </a:p>
      </dsp:txBody>
      <dsp:txXfrm>
        <a:off x="2535841" y="2287"/>
        <a:ext cx="1650622" cy="990373"/>
      </dsp:txXfrm>
    </dsp:sp>
    <dsp:sp modelId="{27AC1DC4-70F5-4916-BBB8-0772D9AFABAB}">
      <dsp:nvSpPr>
        <dsp:cNvPr id="0" name=""/>
        <dsp:cNvSpPr/>
      </dsp:nvSpPr>
      <dsp:spPr>
        <a:xfrm>
          <a:off x="4351526" y="2287"/>
          <a:ext cx="1650622" cy="990373"/>
        </a:xfrm>
        <a:prstGeom prst="rect">
          <a:avLst/>
        </a:prstGeom>
        <a:solidFill>
          <a:schemeClr val="accent5">
            <a:hueOff val="-2835301"/>
            <a:satOff val="3173"/>
            <a:lumOff val="18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Padding</a:t>
          </a:r>
          <a:endParaRPr lang="en-US" sz="1400" kern="1200"/>
        </a:p>
      </dsp:txBody>
      <dsp:txXfrm>
        <a:off x="4351526" y="2287"/>
        <a:ext cx="1650622" cy="990373"/>
      </dsp:txXfrm>
    </dsp:sp>
    <dsp:sp modelId="{40597F69-2593-4380-B70C-E323773D2C05}">
      <dsp:nvSpPr>
        <dsp:cNvPr id="0" name=""/>
        <dsp:cNvSpPr/>
      </dsp:nvSpPr>
      <dsp:spPr>
        <a:xfrm>
          <a:off x="6167211" y="2287"/>
          <a:ext cx="1650622" cy="990373"/>
        </a:xfrm>
        <a:prstGeom prst="rect">
          <a:avLst/>
        </a:prstGeom>
        <a:solidFill>
          <a:schemeClr val="accent5">
            <a:hueOff val="-4252952"/>
            <a:satOff val="4760"/>
            <a:lumOff val="27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Activation Function (e.g., ReLU)</a:t>
          </a:r>
          <a:endParaRPr lang="en-US" sz="1400" kern="1200"/>
        </a:p>
      </dsp:txBody>
      <dsp:txXfrm>
        <a:off x="6167211" y="2287"/>
        <a:ext cx="1650622" cy="990373"/>
      </dsp:txXfrm>
    </dsp:sp>
    <dsp:sp modelId="{EAFF0104-8029-4D1C-AA83-076317232A27}">
      <dsp:nvSpPr>
        <dsp:cNvPr id="0" name=""/>
        <dsp:cNvSpPr/>
      </dsp:nvSpPr>
      <dsp:spPr>
        <a:xfrm>
          <a:off x="7982895" y="2287"/>
          <a:ext cx="1650622" cy="990373"/>
        </a:xfrm>
        <a:prstGeom prst="rect">
          <a:avLst/>
        </a:prstGeom>
        <a:solidFill>
          <a:schemeClr val="accent5">
            <a:hueOff val="-5670602"/>
            <a:satOff val="6346"/>
            <a:lumOff val="36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Pooling Layer (e.g., Max Pooling, Average Pooling)</a:t>
          </a:r>
          <a:endParaRPr lang="en-US" sz="1400" kern="1200"/>
        </a:p>
      </dsp:txBody>
      <dsp:txXfrm>
        <a:off x="7982895" y="2287"/>
        <a:ext cx="1650622" cy="990373"/>
      </dsp:txXfrm>
    </dsp:sp>
    <dsp:sp modelId="{60509920-2735-4820-9A8F-169A802BD46E}">
      <dsp:nvSpPr>
        <dsp:cNvPr id="0" name=""/>
        <dsp:cNvSpPr/>
      </dsp:nvSpPr>
      <dsp:spPr>
        <a:xfrm>
          <a:off x="720156" y="1157723"/>
          <a:ext cx="1650622" cy="990373"/>
        </a:xfrm>
        <a:prstGeom prst="rect">
          <a:avLst/>
        </a:prstGeom>
        <a:solidFill>
          <a:schemeClr val="accent5">
            <a:hueOff val="-7088253"/>
            <a:satOff val="7933"/>
            <a:lumOff val="45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Fully Connected (Dense) Layer</a:t>
          </a:r>
          <a:endParaRPr lang="en-US" sz="1400" kern="1200"/>
        </a:p>
      </dsp:txBody>
      <dsp:txXfrm>
        <a:off x="720156" y="1157723"/>
        <a:ext cx="1650622" cy="990373"/>
      </dsp:txXfrm>
    </dsp:sp>
    <dsp:sp modelId="{F265E73D-8992-470A-95A2-77137B14E5B3}">
      <dsp:nvSpPr>
        <dsp:cNvPr id="0" name=""/>
        <dsp:cNvSpPr/>
      </dsp:nvSpPr>
      <dsp:spPr>
        <a:xfrm>
          <a:off x="2535841" y="1157723"/>
          <a:ext cx="1650622" cy="990373"/>
        </a:xfrm>
        <a:prstGeom prst="rect">
          <a:avLst/>
        </a:prstGeom>
        <a:solidFill>
          <a:schemeClr val="accent5">
            <a:hueOff val="-8505904"/>
            <a:satOff val="9519"/>
            <a:lumOff val="54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Dropout</a:t>
          </a:r>
          <a:endParaRPr lang="en-US" sz="1400" kern="1200"/>
        </a:p>
      </dsp:txBody>
      <dsp:txXfrm>
        <a:off x="2535841" y="1157723"/>
        <a:ext cx="1650622" cy="990373"/>
      </dsp:txXfrm>
    </dsp:sp>
    <dsp:sp modelId="{253EEA96-99A4-4E40-8DED-906EABCB2262}">
      <dsp:nvSpPr>
        <dsp:cNvPr id="0" name=""/>
        <dsp:cNvSpPr/>
      </dsp:nvSpPr>
      <dsp:spPr>
        <a:xfrm>
          <a:off x="4351526" y="1157723"/>
          <a:ext cx="1650622" cy="990373"/>
        </a:xfrm>
        <a:prstGeom prst="rect">
          <a:avLst/>
        </a:prstGeom>
        <a:solidFill>
          <a:schemeClr val="accent5">
            <a:hueOff val="-9923555"/>
            <a:satOff val="11106"/>
            <a:lumOff val="63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Batch Normalization</a:t>
          </a:r>
          <a:endParaRPr lang="en-US" sz="1400" kern="1200"/>
        </a:p>
      </dsp:txBody>
      <dsp:txXfrm>
        <a:off x="4351526" y="1157723"/>
        <a:ext cx="1650622" cy="990373"/>
      </dsp:txXfrm>
    </dsp:sp>
    <dsp:sp modelId="{5268329A-C7E1-43B6-85C9-DE156F5FADE8}">
      <dsp:nvSpPr>
        <dsp:cNvPr id="0" name=""/>
        <dsp:cNvSpPr/>
      </dsp:nvSpPr>
      <dsp:spPr>
        <a:xfrm>
          <a:off x="6167211" y="1157723"/>
          <a:ext cx="1650622" cy="990373"/>
        </a:xfrm>
        <a:prstGeom prst="rect">
          <a:avLst/>
        </a:prstGeom>
        <a:solidFill>
          <a:schemeClr val="accent5">
            <a:hueOff val="-11341205"/>
            <a:satOff val="12692"/>
            <a:lumOff val="72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Backpropagation</a:t>
          </a:r>
          <a:endParaRPr lang="en-US" sz="1400" kern="1200"/>
        </a:p>
      </dsp:txBody>
      <dsp:txXfrm>
        <a:off x="6167211" y="1157723"/>
        <a:ext cx="1650622" cy="990373"/>
      </dsp:txXfrm>
    </dsp:sp>
    <dsp:sp modelId="{367F0388-93F4-4217-8208-C1C5F658806F}">
      <dsp:nvSpPr>
        <dsp:cNvPr id="0" name=""/>
        <dsp:cNvSpPr/>
      </dsp:nvSpPr>
      <dsp:spPr>
        <a:xfrm>
          <a:off x="7982895" y="1157723"/>
          <a:ext cx="1650622" cy="990373"/>
        </a:xfrm>
        <a:prstGeom prst="rect">
          <a:avLst/>
        </a:prstGeom>
        <a:solidFill>
          <a:schemeClr val="accent5">
            <a:hueOff val="-12758856"/>
            <a:satOff val="14279"/>
            <a:lumOff val="81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Learning Rate</a:t>
          </a:r>
          <a:endParaRPr lang="en-US" sz="1400" kern="1200"/>
        </a:p>
      </dsp:txBody>
      <dsp:txXfrm>
        <a:off x="7982895" y="1157723"/>
        <a:ext cx="1650622" cy="990373"/>
      </dsp:txXfrm>
    </dsp:sp>
    <dsp:sp modelId="{2AA65AC3-15DE-415D-9620-44606CD44DF2}">
      <dsp:nvSpPr>
        <dsp:cNvPr id="0" name=""/>
        <dsp:cNvSpPr/>
      </dsp:nvSpPr>
      <dsp:spPr>
        <a:xfrm>
          <a:off x="1627999" y="2313159"/>
          <a:ext cx="1650622" cy="990373"/>
        </a:xfrm>
        <a:prstGeom prst="rect">
          <a:avLst/>
        </a:prstGeom>
        <a:solidFill>
          <a:schemeClr val="accent5">
            <a:hueOff val="-14176506"/>
            <a:satOff val="15865"/>
            <a:lumOff val="90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Loss Function</a:t>
          </a:r>
          <a:endParaRPr lang="en-US" sz="1400" kern="1200"/>
        </a:p>
      </dsp:txBody>
      <dsp:txXfrm>
        <a:off x="1627999" y="2313159"/>
        <a:ext cx="1650622" cy="990373"/>
      </dsp:txXfrm>
    </dsp:sp>
    <dsp:sp modelId="{2C9C9854-66A6-4E85-9BF9-E58ADB951384}">
      <dsp:nvSpPr>
        <dsp:cNvPr id="0" name=""/>
        <dsp:cNvSpPr/>
      </dsp:nvSpPr>
      <dsp:spPr>
        <a:xfrm>
          <a:off x="3443683" y="2313159"/>
          <a:ext cx="1650622" cy="990373"/>
        </a:xfrm>
        <a:prstGeom prst="rect">
          <a:avLst/>
        </a:prstGeom>
        <a:solidFill>
          <a:schemeClr val="accent5">
            <a:hueOff val="-15594157"/>
            <a:satOff val="17452"/>
            <a:lumOff val="99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Optimizer (e.g., SGD, Adam)</a:t>
          </a:r>
          <a:endParaRPr lang="en-US" sz="1400" kern="1200"/>
        </a:p>
      </dsp:txBody>
      <dsp:txXfrm>
        <a:off x="3443683" y="2313159"/>
        <a:ext cx="1650622" cy="990373"/>
      </dsp:txXfrm>
    </dsp:sp>
    <dsp:sp modelId="{CBCECE80-B39A-4B6E-BF21-0082805E40F4}">
      <dsp:nvSpPr>
        <dsp:cNvPr id="0" name=""/>
        <dsp:cNvSpPr/>
      </dsp:nvSpPr>
      <dsp:spPr>
        <a:xfrm>
          <a:off x="5259368" y="2313159"/>
          <a:ext cx="1650622" cy="990373"/>
        </a:xfrm>
        <a:prstGeom prst="rect">
          <a:avLst/>
        </a:prstGeom>
        <a:solidFill>
          <a:schemeClr val="accent5">
            <a:hueOff val="-17011807"/>
            <a:satOff val="19038"/>
            <a:lumOff val="108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Epochs</a:t>
          </a:r>
          <a:endParaRPr lang="en-US" sz="1400" kern="1200"/>
        </a:p>
      </dsp:txBody>
      <dsp:txXfrm>
        <a:off x="5259368" y="2313159"/>
        <a:ext cx="1650622" cy="990373"/>
      </dsp:txXfrm>
    </dsp:sp>
    <dsp:sp modelId="{67B93355-1386-44C5-8D5B-E88FF33D1E16}">
      <dsp:nvSpPr>
        <dsp:cNvPr id="0" name=""/>
        <dsp:cNvSpPr/>
      </dsp:nvSpPr>
      <dsp:spPr>
        <a:xfrm>
          <a:off x="7075053" y="2313159"/>
          <a:ext cx="1650622" cy="990373"/>
        </a:xfrm>
        <a:prstGeom prst="rect">
          <a:avLst/>
        </a:prstGeom>
        <a:solidFill>
          <a:schemeClr val="accent5">
            <a:hueOff val="-18429457"/>
            <a:satOff val="20625"/>
            <a:lumOff val="117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Training, Validation, and Testing Data</a:t>
          </a:r>
          <a:r>
            <a:rPr lang="en-US" sz="1400" b="0" i="0" kern="1200" baseline="0"/>
            <a:t> </a:t>
          </a:r>
          <a:endParaRPr lang="en-US" sz="1400" kern="1200"/>
        </a:p>
      </dsp:txBody>
      <dsp:txXfrm>
        <a:off x="7075053" y="2313159"/>
        <a:ext cx="1650622" cy="99037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91A9C-9789-46F9-B3A5-2649122B4304}">
      <dsp:nvSpPr>
        <dsp:cNvPr id="0" name=""/>
        <dsp:cNvSpPr/>
      </dsp:nvSpPr>
      <dsp:spPr>
        <a:xfrm>
          <a:off x="0" y="574671"/>
          <a:ext cx="2911971" cy="18491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252EF6-F84E-4456-9ADF-DC614468C2DB}">
      <dsp:nvSpPr>
        <dsp:cNvPr id="0" name=""/>
        <dsp:cNvSpPr/>
      </dsp:nvSpPr>
      <dsp:spPr>
        <a:xfrm>
          <a:off x="323552" y="882046"/>
          <a:ext cx="2911971" cy="184910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i="0" kern="1200" baseline="0"/>
            <a:t>Hidden State</a:t>
          </a:r>
          <a:endParaRPr lang="en-US" sz="3400" kern="1200"/>
        </a:p>
      </dsp:txBody>
      <dsp:txXfrm>
        <a:off x="377710" y="936204"/>
        <a:ext cx="2803655" cy="1740785"/>
      </dsp:txXfrm>
    </dsp:sp>
    <dsp:sp modelId="{3A145FE5-B41B-4185-9DDF-162A55A6EAD0}">
      <dsp:nvSpPr>
        <dsp:cNvPr id="0" name=""/>
        <dsp:cNvSpPr/>
      </dsp:nvSpPr>
      <dsp:spPr>
        <a:xfrm>
          <a:off x="3559075" y="574671"/>
          <a:ext cx="2911971" cy="18491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88AAC2-B0C7-49D6-BCDC-966C8E979E87}">
      <dsp:nvSpPr>
        <dsp:cNvPr id="0" name=""/>
        <dsp:cNvSpPr/>
      </dsp:nvSpPr>
      <dsp:spPr>
        <a:xfrm>
          <a:off x="3882628" y="882046"/>
          <a:ext cx="2911971" cy="184910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i="0" kern="1200" baseline="0"/>
            <a:t>Recurrent Connections</a:t>
          </a:r>
          <a:endParaRPr lang="en-US" sz="3400" kern="1200"/>
        </a:p>
      </dsp:txBody>
      <dsp:txXfrm>
        <a:off x="3936786" y="936204"/>
        <a:ext cx="2803655" cy="1740785"/>
      </dsp:txXfrm>
    </dsp:sp>
    <dsp:sp modelId="{9D1D9E85-AB2D-4567-97B7-A2A3CD13F8D7}">
      <dsp:nvSpPr>
        <dsp:cNvPr id="0" name=""/>
        <dsp:cNvSpPr/>
      </dsp:nvSpPr>
      <dsp:spPr>
        <a:xfrm>
          <a:off x="7118151" y="574671"/>
          <a:ext cx="2911971" cy="18491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4AD2D1-268A-43F6-97B3-3F31E8327A83}">
      <dsp:nvSpPr>
        <dsp:cNvPr id="0" name=""/>
        <dsp:cNvSpPr/>
      </dsp:nvSpPr>
      <dsp:spPr>
        <a:xfrm>
          <a:off x="7441703" y="882046"/>
          <a:ext cx="2911971" cy="1849101"/>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i="0" kern="1200" baseline="0"/>
            <a:t>Sequence Processing </a:t>
          </a:r>
          <a:endParaRPr lang="en-US" sz="3400" kern="1200"/>
        </a:p>
      </dsp:txBody>
      <dsp:txXfrm>
        <a:off x="7495861" y="936204"/>
        <a:ext cx="2803655" cy="174078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5328D-3B03-4BA2-A538-53E0D7F3AA8D}">
      <dsp:nvSpPr>
        <dsp:cNvPr id="0" name=""/>
        <dsp:cNvSpPr/>
      </dsp:nvSpPr>
      <dsp:spPr>
        <a:xfrm>
          <a:off x="1270564" y="1154"/>
          <a:ext cx="5082259" cy="1183598"/>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8610" tIns="300634" rIns="98610" bIns="300634" numCol="1" spcCol="1270" anchor="ctr" anchorCtr="0">
          <a:noAutofit/>
        </a:bodyPr>
        <a:lstStyle/>
        <a:p>
          <a:pPr marL="0" lvl="0" indent="0" algn="l" defTabSz="1066800">
            <a:lnSpc>
              <a:spcPct val="90000"/>
            </a:lnSpc>
            <a:spcBef>
              <a:spcPct val="0"/>
            </a:spcBef>
            <a:spcAft>
              <a:spcPct val="35000"/>
            </a:spcAft>
            <a:buNone/>
          </a:pPr>
          <a:r>
            <a:rPr lang="en-US" sz="2400" kern="1200"/>
            <a:t>Forget Gate</a:t>
          </a:r>
        </a:p>
      </dsp:txBody>
      <dsp:txXfrm>
        <a:off x="1270564" y="1154"/>
        <a:ext cx="5082259" cy="1183598"/>
      </dsp:txXfrm>
    </dsp:sp>
    <dsp:sp modelId="{F1D6B643-6E2C-4092-B250-4A15233B106C}">
      <dsp:nvSpPr>
        <dsp:cNvPr id="0" name=""/>
        <dsp:cNvSpPr/>
      </dsp:nvSpPr>
      <dsp:spPr>
        <a:xfrm>
          <a:off x="0" y="1154"/>
          <a:ext cx="1270564" cy="1183598"/>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7234" tIns="116913" rIns="67234" bIns="116913" numCol="1" spcCol="1270" anchor="ctr" anchorCtr="0">
          <a:noAutofit/>
        </a:bodyPr>
        <a:lstStyle/>
        <a:p>
          <a:pPr marL="0" lvl="0" indent="0" algn="ctr" defTabSz="1244600">
            <a:lnSpc>
              <a:spcPct val="90000"/>
            </a:lnSpc>
            <a:spcBef>
              <a:spcPct val="0"/>
            </a:spcBef>
            <a:spcAft>
              <a:spcPct val="35000"/>
            </a:spcAft>
            <a:buNone/>
          </a:pPr>
          <a:r>
            <a:rPr lang="en-US" sz="2800" kern="1200"/>
            <a:t>Forget</a:t>
          </a:r>
        </a:p>
      </dsp:txBody>
      <dsp:txXfrm>
        <a:off x="0" y="1154"/>
        <a:ext cx="1270564" cy="1183598"/>
      </dsp:txXfrm>
    </dsp:sp>
    <dsp:sp modelId="{7940A8D8-4C49-4A68-9006-B4EBF9D45A75}">
      <dsp:nvSpPr>
        <dsp:cNvPr id="0" name=""/>
        <dsp:cNvSpPr/>
      </dsp:nvSpPr>
      <dsp:spPr>
        <a:xfrm>
          <a:off x="1270564" y="1255768"/>
          <a:ext cx="5082259" cy="1183598"/>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8610" tIns="300634" rIns="98610" bIns="300634" numCol="1" spcCol="1270" anchor="ctr" anchorCtr="0">
          <a:noAutofit/>
        </a:bodyPr>
        <a:lstStyle/>
        <a:p>
          <a:pPr marL="0" lvl="0" indent="0" algn="l" defTabSz="1066800">
            <a:lnSpc>
              <a:spcPct val="90000"/>
            </a:lnSpc>
            <a:spcBef>
              <a:spcPct val="0"/>
            </a:spcBef>
            <a:spcAft>
              <a:spcPct val="35000"/>
            </a:spcAft>
            <a:buNone/>
          </a:pPr>
          <a:r>
            <a:rPr lang="en-US" sz="2400" kern="1200"/>
            <a:t>Input Gate</a:t>
          </a:r>
        </a:p>
      </dsp:txBody>
      <dsp:txXfrm>
        <a:off x="1270564" y="1255768"/>
        <a:ext cx="5082259" cy="1183598"/>
      </dsp:txXfrm>
    </dsp:sp>
    <dsp:sp modelId="{C9929A77-7059-4502-835A-F349D14E2F12}">
      <dsp:nvSpPr>
        <dsp:cNvPr id="0" name=""/>
        <dsp:cNvSpPr/>
      </dsp:nvSpPr>
      <dsp:spPr>
        <a:xfrm>
          <a:off x="0" y="1255768"/>
          <a:ext cx="1270564" cy="1183598"/>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7234" tIns="116913" rIns="67234" bIns="116913" numCol="1" spcCol="1270" anchor="ctr" anchorCtr="0">
          <a:noAutofit/>
        </a:bodyPr>
        <a:lstStyle/>
        <a:p>
          <a:pPr marL="0" lvl="0" indent="0" algn="ctr" defTabSz="1244600">
            <a:lnSpc>
              <a:spcPct val="90000"/>
            </a:lnSpc>
            <a:spcBef>
              <a:spcPct val="0"/>
            </a:spcBef>
            <a:spcAft>
              <a:spcPct val="35000"/>
            </a:spcAft>
            <a:buNone/>
          </a:pPr>
          <a:r>
            <a:rPr lang="en-US" sz="2800" kern="1200"/>
            <a:t>Input</a:t>
          </a:r>
        </a:p>
      </dsp:txBody>
      <dsp:txXfrm>
        <a:off x="0" y="1255768"/>
        <a:ext cx="1270564" cy="1183598"/>
      </dsp:txXfrm>
    </dsp:sp>
    <dsp:sp modelId="{E727612A-B3B5-4D4A-A80E-BF4B6A3FF560}">
      <dsp:nvSpPr>
        <dsp:cNvPr id="0" name=""/>
        <dsp:cNvSpPr/>
      </dsp:nvSpPr>
      <dsp:spPr>
        <a:xfrm>
          <a:off x="1270564" y="2510383"/>
          <a:ext cx="5082259" cy="1183598"/>
        </a:xfrm>
        <a:prstGeom prst="rect">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8610" tIns="300634" rIns="98610" bIns="300634" numCol="1" spcCol="1270" anchor="ctr" anchorCtr="0">
          <a:noAutofit/>
        </a:bodyPr>
        <a:lstStyle/>
        <a:p>
          <a:pPr marL="0" lvl="0" indent="0" algn="l" defTabSz="1066800">
            <a:lnSpc>
              <a:spcPct val="90000"/>
            </a:lnSpc>
            <a:spcBef>
              <a:spcPct val="0"/>
            </a:spcBef>
            <a:spcAft>
              <a:spcPct val="35000"/>
            </a:spcAft>
            <a:buNone/>
          </a:pPr>
          <a:r>
            <a:rPr lang="en-US" sz="2400" kern="1200"/>
            <a:t>Output Gate </a:t>
          </a:r>
        </a:p>
      </dsp:txBody>
      <dsp:txXfrm>
        <a:off x="1270564" y="2510383"/>
        <a:ext cx="5082259" cy="1183598"/>
      </dsp:txXfrm>
    </dsp:sp>
    <dsp:sp modelId="{46F363F5-0B68-4E22-902B-9D400900A75D}">
      <dsp:nvSpPr>
        <dsp:cNvPr id="0" name=""/>
        <dsp:cNvSpPr/>
      </dsp:nvSpPr>
      <dsp:spPr>
        <a:xfrm>
          <a:off x="0" y="2510383"/>
          <a:ext cx="1270564" cy="1183598"/>
        </a:xfrm>
        <a:prstGeom prst="rect">
          <a:avLst/>
        </a:prstGeom>
        <a:solidFill>
          <a:schemeClr val="dk2">
            <a:hueOff val="0"/>
            <a:satOff val="0"/>
            <a:lumOff val="0"/>
            <a:alphaOff val="0"/>
          </a:schemeClr>
        </a:solidFill>
        <a:ln w="19050" cap="flat"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7234" tIns="116913" rIns="67234" bIns="116913" numCol="1" spcCol="1270" anchor="ctr" anchorCtr="0">
          <a:noAutofit/>
        </a:bodyPr>
        <a:lstStyle/>
        <a:p>
          <a:pPr marL="0" lvl="0" indent="0" algn="ctr" defTabSz="1244600">
            <a:lnSpc>
              <a:spcPct val="90000"/>
            </a:lnSpc>
            <a:spcBef>
              <a:spcPct val="0"/>
            </a:spcBef>
            <a:spcAft>
              <a:spcPct val="35000"/>
            </a:spcAft>
            <a:buNone/>
          </a:pPr>
          <a:r>
            <a:rPr lang="en-US" sz="2800" kern="1200"/>
            <a:t>Output</a:t>
          </a:r>
        </a:p>
      </dsp:txBody>
      <dsp:txXfrm>
        <a:off x="0" y="2510383"/>
        <a:ext cx="1270564" cy="118359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F36A0-B0CD-4054-9FBC-5A3BF6B40A5E}">
      <dsp:nvSpPr>
        <dsp:cNvPr id="0" name=""/>
        <dsp:cNvSpPr/>
      </dsp:nvSpPr>
      <dsp:spPr>
        <a:xfrm>
          <a:off x="5066627" y="1259735"/>
          <a:ext cx="1212310" cy="576949"/>
        </a:xfrm>
        <a:custGeom>
          <a:avLst/>
          <a:gdLst/>
          <a:ahLst/>
          <a:cxnLst/>
          <a:rect l="0" t="0" r="0" b="0"/>
          <a:pathLst>
            <a:path>
              <a:moveTo>
                <a:pt x="0" y="0"/>
              </a:moveTo>
              <a:lnTo>
                <a:pt x="0" y="393174"/>
              </a:lnTo>
              <a:lnTo>
                <a:pt x="1212310" y="393174"/>
              </a:lnTo>
              <a:lnTo>
                <a:pt x="1212310" y="576949"/>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9CDEF9-B741-4ED1-A1EF-2FCFF52B5AA3}">
      <dsp:nvSpPr>
        <dsp:cNvPr id="0" name=""/>
        <dsp:cNvSpPr/>
      </dsp:nvSpPr>
      <dsp:spPr>
        <a:xfrm>
          <a:off x="3854317" y="1259735"/>
          <a:ext cx="1212310" cy="576949"/>
        </a:xfrm>
        <a:custGeom>
          <a:avLst/>
          <a:gdLst/>
          <a:ahLst/>
          <a:cxnLst/>
          <a:rect l="0" t="0" r="0" b="0"/>
          <a:pathLst>
            <a:path>
              <a:moveTo>
                <a:pt x="1212310" y="0"/>
              </a:moveTo>
              <a:lnTo>
                <a:pt x="1212310" y="393174"/>
              </a:lnTo>
              <a:lnTo>
                <a:pt x="0" y="393174"/>
              </a:lnTo>
              <a:lnTo>
                <a:pt x="0" y="576949"/>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174092-0CE0-4F76-8D1E-0126F951FF64}">
      <dsp:nvSpPr>
        <dsp:cNvPr id="0" name=""/>
        <dsp:cNvSpPr/>
      </dsp:nvSpPr>
      <dsp:spPr>
        <a:xfrm>
          <a:off x="4074737" y="35"/>
          <a:ext cx="1983780" cy="12597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6303A0-CE2F-4C70-A0D9-AB63F79017CA}">
      <dsp:nvSpPr>
        <dsp:cNvPr id="0" name=""/>
        <dsp:cNvSpPr/>
      </dsp:nvSpPr>
      <dsp:spPr>
        <a:xfrm>
          <a:off x="4295157" y="209434"/>
          <a:ext cx="1983780" cy="12597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How bert is pretrainedtrained</a:t>
          </a:r>
        </a:p>
      </dsp:txBody>
      <dsp:txXfrm>
        <a:off x="4332052" y="246329"/>
        <a:ext cx="1909990" cy="1185910"/>
      </dsp:txXfrm>
    </dsp:sp>
    <dsp:sp modelId="{C3B23763-818C-49CA-9690-A81F9F6B21FE}">
      <dsp:nvSpPr>
        <dsp:cNvPr id="0" name=""/>
        <dsp:cNvSpPr/>
      </dsp:nvSpPr>
      <dsp:spPr>
        <a:xfrm>
          <a:off x="2862427" y="1836685"/>
          <a:ext cx="1983780" cy="125970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63C7A4-FE34-49A0-A604-FB33293BBFE4}">
      <dsp:nvSpPr>
        <dsp:cNvPr id="0" name=""/>
        <dsp:cNvSpPr/>
      </dsp:nvSpPr>
      <dsp:spPr>
        <a:xfrm>
          <a:off x="3082847" y="2046084"/>
          <a:ext cx="1983780" cy="1259700"/>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MLM masked language modeling </a:t>
          </a:r>
        </a:p>
      </dsp:txBody>
      <dsp:txXfrm>
        <a:off x="3119742" y="2082979"/>
        <a:ext cx="1909990" cy="1185910"/>
      </dsp:txXfrm>
    </dsp:sp>
    <dsp:sp modelId="{B4ACF83F-B9DB-4C16-9C1D-2D6BBA65765D}">
      <dsp:nvSpPr>
        <dsp:cNvPr id="0" name=""/>
        <dsp:cNvSpPr/>
      </dsp:nvSpPr>
      <dsp:spPr>
        <a:xfrm>
          <a:off x="5287047" y="1836685"/>
          <a:ext cx="1983780" cy="125970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18055F-BF34-4160-A4EE-D2408AC5EACC}">
      <dsp:nvSpPr>
        <dsp:cNvPr id="0" name=""/>
        <dsp:cNvSpPr/>
      </dsp:nvSpPr>
      <dsp:spPr>
        <a:xfrm>
          <a:off x="5507467" y="2046084"/>
          <a:ext cx="1983780" cy="1259700"/>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NSP next sentence predicting</a:t>
          </a:r>
        </a:p>
      </dsp:txBody>
      <dsp:txXfrm>
        <a:off x="5544362" y="2082979"/>
        <a:ext cx="1909990" cy="11859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AAB5F-0CDD-4289-8C26-22A21EDEAC98}">
      <dsp:nvSpPr>
        <dsp:cNvPr id="0" name=""/>
        <dsp:cNvSpPr/>
      </dsp:nvSpPr>
      <dsp:spPr>
        <a:xfrm>
          <a:off x="3538" y="407486"/>
          <a:ext cx="1916036" cy="114962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a:t>Self-Attention Mechanism</a:t>
          </a:r>
          <a:endParaRPr lang="en-US" sz="1800" kern="1200"/>
        </a:p>
      </dsp:txBody>
      <dsp:txXfrm>
        <a:off x="3538" y="407486"/>
        <a:ext cx="1916036" cy="1149621"/>
      </dsp:txXfrm>
    </dsp:sp>
    <dsp:sp modelId="{D773945B-2DA4-4509-8A5A-F5150C026547}">
      <dsp:nvSpPr>
        <dsp:cNvPr id="0" name=""/>
        <dsp:cNvSpPr/>
      </dsp:nvSpPr>
      <dsp:spPr>
        <a:xfrm>
          <a:off x="2111179" y="407486"/>
          <a:ext cx="1916036" cy="1149621"/>
        </a:xfrm>
        <a:prstGeom prst="rect">
          <a:avLst/>
        </a:prstGeom>
        <a:solidFill>
          <a:schemeClr val="accent2">
            <a:hueOff val="245880"/>
            <a:satOff val="1133"/>
            <a:lumOff val="17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a:t>Multi-Head Attention</a:t>
          </a:r>
          <a:endParaRPr lang="en-US" sz="1800" kern="1200"/>
        </a:p>
      </dsp:txBody>
      <dsp:txXfrm>
        <a:off x="2111179" y="407486"/>
        <a:ext cx="1916036" cy="1149621"/>
      </dsp:txXfrm>
    </dsp:sp>
    <dsp:sp modelId="{B9ABCA8F-AC4B-4E05-BE63-038810E01037}">
      <dsp:nvSpPr>
        <dsp:cNvPr id="0" name=""/>
        <dsp:cNvSpPr/>
      </dsp:nvSpPr>
      <dsp:spPr>
        <a:xfrm>
          <a:off x="4218819" y="407486"/>
          <a:ext cx="1916036" cy="1149621"/>
        </a:xfrm>
        <a:prstGeom prst="rect">
          <a:avLst/>
        </a:prstGeom>
        <a:solidFill>
          <a:schemeClr val="accent2">
            <a:hueOff val="491760"/>
            <a:satOff val="2267"/>
            <a:lumOff val="34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a:t>Feedforward Neural Network</a:t>
          </a:r>
          <a:endParaRPr lang="en-US" sz="1800" kern="1200"/>
        </a:p>
      </dsp:txBody>
      <dsp:txXfrm>
        <a:off x="4218819" y="407486"/>
        <a:ext cx="1916036" cy="1149621"/>
      </dsp:txXfrm>
    </dsp:sp>
    <dsp:sp modelId="{0F81550B-75ED-419E-8086-2264E7E5B95D}">
      <dsp:nvSpPr>
        <dsp:cNvPr id="0" name=""/>
        <dsp:cNvSpPr/>
      </dsp:nvSpPr>
      <dsp:spPr>
        <a:xfrm>
          <a:off x="6326459" y="407486"/>
          <a:ext cx="1916036" cy="1149621"/>
        </a:xfrm>
        <a:prstGeom prst="rect">
          <a:avLst/>
        </a:prstGeom>
        <a:solidFill>
          <a:schemeClr val="accent2">
            <a:hueOff val="737640"/>
            <a:satOff val="3400"/>
            <a:lumOff val="5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a:t>Token Embeddings</a:t>
          </a:r>
          <a:endParaRPr lang="en-US" sz="1800" kern="1200"/>
        </a:p>
      </dsp:txBody>
      <dsp:txXfrm>
        <a:off x="6326459" y="407486"/>
        <a:ext cx="1916036" cy="1149621"/>
      </dsp:txXfrm>
    </dsp:sp>
    <dsp:sp modelId="{B26BE02B-EA93-402B-9DBF-A663EC488779}">
      <dsp:nvSpPr>
        <dsp:cNvPr id="0" name=""/>
        <dsp:cNvSpPr/>
      </dsp:nvSpPr>
      <dsp:spPr>
        <a:xfrm>
          <a:off x="8434099" y="407486"/>
          <a:ext cx="1916036" cy="1149621"/>
        </a:xfrm>
        <a:prstGeom prst="rect">
          <a:avLst/>
        </a:prstGeom>
        <a:solidFill>
          <a:schemeClr val="accent2">
            <a:hueOff val="983520"/>
            <a:satOff val="4534"/>
            <a:lumOff val="69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a:t>Segment Embeddings</a:t>
          </a:r>
          <a:endParaRPr lang="en-US" sz="1800" kern="1200"/>
        </a:p>
      </dsp:txBody>
      <dsp:txXfrm>
        <a:off x="8434099" y="407486"/>
        <a:ext cx="1916036" cy="1149621"/>
      </dsp:txXfrm>
    </dsp:sp>
    <dsp:sp modelId="{C7986051-7821-4C44-8A42-381114426900}">
      <dsp:nvSpPr>
        <dsp:cNvPr id="0" name=""/>
        <dsp:cNvSpPr/>
      </dsp:nvSpPr>
      <dsp:spPr>
        <a:xfrm>
          <a:off x="3538" y="1748711"/>
          <a:ext cx="1916036" cy="1149621"/>
        </a:xfrm>
        <a:prstGeom prst="rect">
          <a:avLst/>
        </a:prstGeom>
        <a:solidFill>
          <a:schemeClr val="accent2">
            <a:hueOff val="1229400"/>
            <a:satOff val="5667"/>
            <a:lumOff val="87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a:t>Position Embeddings</a:t>
          </a:r>
          <a:endParaRPr lang="en-US" sz="1800" kern="1200"/>
        </a:p>
      </dsp:txBody>
      <dsp:txXfrm>
        <a:off x="3538" y="1748711"/>
        <a:ext cx="1916036" cy="1149621"/>
      </dsp:txXfrm>
    </dsp:sp>
    <dsp:sp modelId="{E42AA76A-08F8-47C5-BB8A-59030F7783CD}">
      <dsp:nvSpPr>
        <dsp:cNvPr id="0" name=""/>
        <dsp:cNvSpPr/>
      </dsp:nvSpPr>
      <dsp:spPr>
        <a:xfrm>
          <a:off x="2111179" y="1748711"/>
          <a:ext cx="1916036" cy="1149621"/>
        </a:xfrm>
        <a:prstGeom prst="rect">
          <a:avLst/>
        </a:prstGeom>
        <a:solidFill>
          <a:schemeClr val="accent2">
            <a:hueOff val="1475280"/>
            <a:satOff val="6801"/>
            <a:lumOff val="104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a:t>Bidirectionality</a:t>
          </a:r>
          <a:endParaRPr lang="en-US" sz="1800" kern="1200"/>
        </a:p>
      </dsp:txBody>
      <dsp:txXfrm>
        <a:off x="2111179" y="1748711"/>
        <a:ext cx="1916036" cy="1149621"/>
      </dsp:txXfrm>
    </dsp:sp>
    <dsp:sp modelId="{05C399C6-8737-4184-A916-8CB8CE34935D}">
      <dsp:nvSpPr>
        <dsp:cNvPr id="0" name=""/>
        <dsp:cNvSpPr/>
      </dsp:nvSpPr>
      <dsp:spPr>
        <a:xfrm>
          <a:off x="4218819" y="1748711"/>
          <a:ext cx="1916036" cy="1149621"/>
        </a:xfrm>
        <a:prstGeom prst="rect">
          <a:avLst/>
        </a:prstGeom>
        <a:solidFill>
          <a:schemeClr val="accent2">
            <a:hueOff val="1721160"/>
            <a:satOff val="7934"/>
            <a:lumOff val="122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a:t>Residual Connections</a:t>
          </a:r>
          <a:endParaRPr lang="en-US" sz="1800" kern="1200"/>
        </a:p>
      </dsp:txBody>
      <dsp:txXfrm>
        <a:off x="4218819" y="1748711"/>
        <a:ext cx="1916036" cy="1149621"/>
      </dsp:txXfrm>
    </dsp:sp>
    <dsp:sp modelId="{65FB977F-E08A-4866-877C-78760C0D301B}">
      <dsp:nvSpPr>
        <dsp:cNvPr id="0" name=""/>
        <dsp:cNvSpPr/>
      </dsp:nvSpPr>
      <dsp:spPr>
        <a:xfrm>
          <a:off x="6326459" y="1748711"/>
          <a:ext cx="1916036" cy="1149621"/>
        </a:xfrm>
        <a:prstGeom prst="rect">
          <a:avLst/>
        </a:prstGeom>
        <a:solidFill>
          <a:schemeClr val="accent2">
            <a:hueOff val="1967040"/>
            <a:satOff val="9068"/>
            <a:lumOff val="139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a:t>CLS Token</a:t>
          </a:r>
          <a:endParaRPr lang="en-US" sz="1800" kern="1200"/>
        </a:p>
      </dsp:txBody>
      <dsp:txXfrm>
        <a:off x="6326459" y="1748711"/>
        <a:ext cx="1916036" cy="1149621"/>
      </dsp:txXfrm>
    </dsp:sp>
    <dsp:sp modelId="{8A634F42-5194-43E6-9578-AA10F6B757E8}">
      <dsp:nvSpPr>
        <dsp:cNvPr id="0" name=""/>
        <dsp:cNvSpPr/>
      </dsp:nvSpPr>
      <dsp:spPr>
        <a:xfrm>
          <a:off x="8434099" y="1748711"/>
          <a:ext cx="1916036" cy="1149621"/>
        </a:xfrm>
        <a:prstGeom prst="rect">
          <a:avLst/>
        </a:prstGeom>
        <a:solidFill>
          <a:schemeClr val="accent2">
            <a:hueOff val="2212920"/>
            <a:satOff val="10201"/>
            <a:lumOff val="156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baseline="0"/>
            <a:t>SEP Token</a:t>
          </a:r>
          <a:r>
            <a:rPr lang="en-US" sz="1800" b="0" i="0" kern="1200" baseline="0"/>
            <a:t> </a:t>
          </a:r>
          <a:endParaRPr lang="en-US" sz="1800" kern="1200"/>
        </a:p>
      </dsp:txBody>
      <dsp:txXfrm>
        <a:off x="8434099" y="1748711"/>
        <a:ext cx="1916036" cy="114962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818D2E-24A3-44C0-BC20-808B8870B1A2}">
      <dsp:nvSpPr>
        <dsp:cNvPr id="0" name=""/>
        <dsp:cNvSpPr/>
      </dsp:nvSpPr>
      <dsp:spPr>
        <a:xfrm>
          <a:off x="1263" y="10281"/>
          <a:ext cx="4436205" cy="281699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20272-C005-43AB-907D-DF4E5BF8833D}">
      <dsp:nvSpPr>
        <dsp:cNvPr id="0" name=""/>
        <dsp:cNvSpPr/>
      </dsp:nvSpPr>
      <dsp:spPr>
        <a:xfrm>
          <a:off x="494175" y="478547"/>
          <a:ext cx="4436205" cy="281699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Fake bert </a:t>
          </a:r>
        </a:p>
      </dsp:txBody>
      <dsp:txXfrm>
        <a:off x="576682" y="561054"/>
        <a:ext cx="4271191" cy="2651976"/>
      </dsp:txXfrm>
    </dsp:sp>
    <dsp:sp modelId="{233440E4-1081-4F4F-8EF3-7A548AECA183}">
      <dsp:nvSpPr>
        <dsp:cNvPr id="0" name=""/>
        <dsp:cNvSpPr/>
      </dsp:nvSpPr>
      <dsp:spPr>
        <a:xfrm>
          <a:off x="5423293" y="10281"/>
          <a:ext cx="4436205" cy="281699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AEC5CE-652D-4775-841F-4C7ECBDF73BC}">
      <dsp:nvSpPr>
        <dsp:cNvPr id="0" name=""/>
        <dsp:cNvSpPr/>
      </dsp:nvSpPr>
      <dsp:spPr>
        <a:xfrm>
          <a:off x="5916205" y="478547"/>
          <a:ext cx="4436205" cy="281699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Knowbert </a:t>
          </a:r>
        </a:p>
      </dsp:txBody>
      <dsp:txXfrm>
        <a:off x="5998712" y="561054"/>
        <a:ext cx="4271191" cy="2651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4E0B1E-BD9C-4275-97D9-1FE33E3FC30D}">
      <dsp:nvSpPr>
        <dsp:cNvPr id="0" name=""/>
        <dsp:cNvSpPr/>
      </dsp:nvSpPr>
      <dsp:spPr>
        <a:xfrm>
          <a:off x="3033" y="88736"/>
          <a:ext cx="2406420" cy="144385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Collection</a:t>
          </a:r>
        </a:p>
      </dsp:txBody>
      <dsp:txXfrm>
        <a:off x="3033" y="88736"/>
        <a:ext cx="2406420" cy="1443852"/>
      </dsp:txXfrm>
    </dsp:sp>
    <dsp:sp modelId="{DD69A6E7-947F-41B9-A76A-8495B52EE386}">
      <dsp:nvSpPr>
        <dsp:cNvPr id="0" name=""/>
        <dsp:cNvSpPr/>
      </dsp:nvSpPr>
      <dsp:spPr>
        <a:xfrm>
          <a:off x="2650095" y="88736"/>
          <a:ext cx="2406420" cy="1443852"/>
        </a:xfrm>
        <a:prstGeom prst="rect">
          <a:avLst/>
        </a:prstGeom>
        <a:solidFill>
          <a:schemeClr val="accent2">
            <a:hueOff val="368820"/>
            <a:satOff val="1700"/>
            <a:lumOff val="2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Preparation</a:t>
          </a:r>
        </a:p>
      </dsp:txBody>
      <dsp:txXfrm>
        <a:off x="2650095" y="88736"/>
        <a:ext cx="2406420" cy="1443852"/>
      </dsp:txXfrm>
    </dsp:sp>
    <dsp:sp modelId="{2CD85E9B-1612-40B8-BB5A-7D3E5C2FB9FF}">
      <dsp:nvSpPr>
        <dsp:cNvPr id="0" name=""/>
        <dsp:cNvSpPr/>
      </dsp:nvSpPr>
      <dsp:spPr>
        <a:xfrm>
          <a:off x="5297158" y="88736"/>
          <a:ext cx="2406420" cy="1443852"/>
        </a:xfrm>
        <a:prstGeom prst="rect">
          <a:avLst/>
        </a:prstGeom>
        <a:solidFill>
          <a:schemeClr val="accent2">
            <a:hueOff val="737640"/>
            <a:satOff val="3400"/>
            <a:lumOff val="52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Data Merging</a:t>
          </a:r>
        </a:p>
      </dsp:txBody>
      <dsp:txXfrm>
        <a:off x="5297158" y="88736"/>
        <a:ext cx="2406420" cy="1443852"/>
      </dsp:txXfrm>
    </dsp:sp>
    <dsp:sp modelId="{C0A5E832-283D-4BF5-AFDE-473ED6167DEF}">
      <dsp:nvSpPr>
        <dsp:cNvPr id="0" name=""/>
        <dsp:cNvSpPr/>
      </dsp:nvSpPr>
      <dsp:spPr>
        <a:xfrm>
          <a:off x="7944221" y="88736"/>
          <a:ext cx="2406420" cy="1443852"/>
        </a:xfrm>
        <a:prstGeom prst="rect">
          <a:avLst/>
        </a:prstGeom>
        <a:solidFill>
          <a:schemeClr val="accent2">
            <a:hueOff val="1106460"/>
            <a:satOff val="5101"/>
            <a:lumOff val="78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Vectorization</a:t>
          </a:r>
        </a:p>
      </dsp:txBody>
      <dsp:txXfrm>
        <a:off x="7944221" y="88736"/>
        <a:ext cx="2406420" cy="1443852"/>
      </dsp:txXfrm>
    </dsp:sp>
    <dsp:sp modelId="{08EFDB6C-B306-4F52-8BE8-2DACB2320905}">
      <dsp:nvSpPr>
        <dsp:cNvPr id="0" name=""/>
        <dsp:cNvSpPr/>
      </dsp:nvSpPr>
      <dsp:spPr>
        <a:xfrm>
          <a:off x="1326564" y="1773231"/>
          <a:ext cx="2406420" cy="1443852"/>
        </a:xfrm>
        <a:prstGeom prst="rect">
          <a:avLst/>
        </a:prstGeom>
        <a:solidFill>
          <a:schemeClr val="accent2">
            <a:hueOff val="1475280"/>
            <a:satOff val="6801"/>
            <a:lumOff val="104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Modeling</a:t>
          </a:r>
        </a:p>
      </dsp:txBody>
      <dsp:txXfrm>
        <a:off x="1326564" y="1773231"/>
        <a:ext cx="2406420" cy="1443852"/>
      </dsp:txXfrm>
    </dsp:sp>
    <dsp:sp modelId="{EAF8FF3A-676F-49AB-A61F-EE3E01144DBC}">
      <dsp:nvSpPr>
        <dsp:cNvPr id="0" name=""/>
        <dsp:cNvSpPr/>
      </dsp:nvSpPr>
      <dsp:spPr>
        <a:xfrm>
          <a:off x="3973627" y="1773231"/>
          <a:ext cx="2406420" cy="1443852"/>
        </a:xfrm>
        <a:prstGeom prst="rect">
          <a:avLst/>
        </a:prstGeom>
        <a:solidFill>
          <a:schemeClr val="accent2">
            <a:hueOff val="1844100"/>
            <a:satOff val="8501"/>
            <a:lumOff val="130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Evaluation</a:t>
          </a:r>
        </a:p>
      </dsp:txBody>
      <dsp:txXfrm>
        <a:off x="3973627" y="1773231"/>
        <a:ext cx="2406420" cy="1443852"/>
      </dsp:txXfrm>
    </dsp:sp>
    <dsp:sp modelId="{3120AB98-F31B-4BD1-A023-574ECD4BAFAE}">
      <dsp:nvSpPr>
        <dsp:cNvPr id="0" name=""/>
        <dsp:cNvSpPr/>
      </dsp:nvSpPr>
      <dsp:spPr>
        <a:xfrm>
          <a:off x="6620689" y="1773231"/>
          <a:ext cx="2406420" cy="1443852"/>
        </a:xfrm>
        <a:prstGeom prst="rect">
          <a:avLst/>
        </a:prstGeom>
        <a:solidFill>
          <a:schemeClr val="accent2">
            <a:hueOff val="2212920"/>
            <a:satOff val="10201"/>
            <a:lumOff val="156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Deployment</a:t>
          </a:r>
        </a:p>
      </dsp:txBody>
      <dsp:txXfrm>
        <a:off x="6620689" y="1773231"/>
        <a:ext cx="2406420" cy="14438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2896D-2BC8-4A0F-8B41-B0ADF5506C9E}">
      <dsp:nvSpPr>
        <dsp:cNvPr id="0" name=""/>
        <dsp:cNvSpPr/>
      </dsp:nvSpPr>
      <dsp:spPr>
        <a:xfrm>
          <a:off x="808" y="0"/>
          <a:ext cx="3275967" cy="330582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a:t>Data cleaning :Remove HTML, punctuation, special characters, URLs, hashtags.</a:t>
          </a:r>
        </a:p>
      </dsp:txBody>
      <dsp:txXfrm>
        <a:off x="808" y="1322327"/>
        <a:ext cx="3275967" cy="1983492"/>
      </dsp:txXfrm>
    </dsp:sp>
    <dsp:sp modelId="{3D7908BE-9645-41F5-8D73-7D6700E6F752}">
      <dsp:nvSpPr>
        <dsp:cNvPr id="0" name=""/>
        <dsp:cNvSpPr/>
      </dsp:nvSpPr>
      <dsp:spPr>
        <a:xfrm>
          <a:off x="808" y="0"/>
          <a:ext cx="3275967" cy="1322328"/>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8" y="0"/>
        <a:ext cx="3275967" cy="1322328"/>
      </dsp:txXfrm>
    </dsp:sp>
    <dsp:sp modelId="{8C2603A2-0EF6-438F-B82E-5DC98E5A770E}">
      <dsp:nvSpPr>
        <dsp:cNvPr id="0" name=""/>
        <dsp:cNvSpPr/>
      </dsp:nvSpPr>
      <dsp:spPr>
        <a:xfrm>
          <a:off x="3538853" y="0"/>
          <a:ext cx="3275967" cy="3305820"/>
        </a:xfrm>
        <a:prstGeom prst="rect">
          <a:avLst/>
        </a:prstGeom>
        <a:solidFill>
          <a:schemeClr val="accent2">
            <a:hueOff val="1106460"/>
            <a:satOff val="5101"/>
            <a:lumOff val="784"/>
            <a:alphaOff val="0"/>
          </a:schemeClr>
        </a:solidFill>
        <a:ln w="19050" cap="flat" cmpd="sng" algn="ctr">
          <a:solidFill>
            <a:schemeClr val="accent2">
              <a:hueOff val="1106460"/>
              <a:satOff val="5101"/>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a:t>Perform lemmatization.</a:t>
          </a:r>
        </a:p>
      </dsp:txBody>
      <dsp:txXfrm>
        <a:off x="3538853" y="1322327"/>
        <a:ext cx="3275967" cy="1983492"/>
      </dsp:txXfrm>
    </dsp:sp>
    <dsp:sp modelId="{0D7F3598-58AF-4C42-B0BF-436CC2F2DF17}">
      <dsp:nvSpPr>
        <dsp:cNvPr id="0" name=""/>
        <dsp:cNvSpPr/>
      </dsp:nvSpPr>
      <dsp:spPr>
        <a:xfrm>
          <a:off x="3538853" y="0"/>
          <a:ext cx="3275967" cy="1322328"/>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0"/>
        <a:ext cx="3275967" cy="1322328"/>
      </dsp:txXfrm>
    </dsp:sp>
    <dsp:sp modelId="{D4ED545D-5B67-433F-A0CB-7F519EDBAE32}">
      <dsp:nvSpPr>
        <dsp:cNvPr id="0" name=""/>
        <dsp:cNvSpPr/>
      </dsp:nvSpPr>
      <dsp:spPr>
        <a:xfrm>
          <a:off x="7076898" y="0"/>
          <a:ext cx="3275967" cy="3305820"/>
        </a:xfrm>
        <a:prstGeom prst="rect">
          <a:avLst/>
        </a:prstGeom>
        <a:solidFill>
          <a:schemeClr val="accent2">
            <a:hueOff val="2212920"/>
            <a:satOff val="10201"/>
            <a:lumOff val="1569"/>
            <a:alphaOff val="0"/>
          </a:schemeClr>
        </a:solidFill>
        <a:ln w="19050" cap="flat" cmpd="sng" algn="ctr">
          <a:solidFill>
            <a:schemeClr val="accent2">
              <a:hueOff val="2212920"/>
              <a:satOff val="10201"/>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a:t>Exploratory Data Analysis (EDA):Analyze dataset for trends and characteristics.</a:t>
          </a:r>
        </a:p>
      </dsp:txBody>
      <dsp:txXfrm>
        <a:off x="7076898" y="1322327"/>
        <a:ext cx="3275967" cy="1983492"/>
      </dsp:txXfrm>
    </dsp:sp>
    <dsp:sp modelId="{38C9EE4A-CF27-4117-A433-FC5A222318DF}">
      <dsp:nvSpPr>
        <dsp:cNvPr id="0" name=""/>
        <dsp:cNvSpPr/>
      </dsp:nvSpPr>
      <dsp:spPr>
        <a:xfrm>
          <a:off x="7076898" y="0"/>
          <a:ext cx="3275967" cy="1322328"/>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76898" y="0"/>
        <a:ext cx="3275967" cy="13223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7FF46-D4D5-4FF0-A30C-879A74E43E95}">
      <dsp:nvSpPr>
        <dsp:cNvPr id="0" name=""/>
        <dsp:cNvSpPr/>
      </dsp:nvSpPr>
      <dsp:spPr>
        <a:xfrm>
          <a:off x="0" y="1371"/>
          <a:ext cx="10353675" cy="6949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63A427-C973-40F9-8704-DE2B6ACDE07B}">
      <dsp:nvSpPr>
        <dsp:cNvPr id="0" name=""/>
        <dsp:cNvSpPr/>
      </dsp:nvSpPr>
      <dsp:spPr>
        <a:xfrm>
          <a:off x="210230" y="157741"/>
          <a:ext cx="382237" cy="3822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5C285-DAF7-47E2-815C-FE7F436B82FC}">
      <dsp:nvSpPr>
        <dsp:cNvPr id="0" name=""/>
        <dsp:cNvSpPr/>
      </dsp:nvSpPr>
      <dsp:spPr>
        <a:xfrm>
          <a:off x="802699" y="1371"/>
          <a:ext cx="9550975" cy="6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52" tIns="73552" rIns="73552" bIns="73552" numCol="1" spcCol="1270" anchor="ctr" anchorCtr="0">
          <a:noAutofit/>
        </a:bodyPr>
        <a:lstStyle/>
        <a:p>
          <a:pPr marL="0" lvl="0" indent="0" algn="l" defTabSz="977900">
            <a:lnSpc>
              <a:spcPct val="90000"/>
            </a:lnSpc>
            <a:spcBef>
              <a:spcPct val="0"/>
            </a:spcBef>
            <a:spcAft>
              <a:spcPct val="35000"/>
            </a:spcAft>
            <a:buNone/>
          </a:pPr>
          <a:r>
            <a:rPr lang="en-US" sz="2200" kern="1200"/>
            <a:t>TF-IDF measures word importance in documents</a:t>
          </a:r>
        </a:p>
      </dsp:txBody>
      <dsp:txXfrm>
        <a:off x="802699" y="1371"/>
        <a:ext cx="9550975" cy="694978"/>
      </dsp:txXfrm>
    </dsp:sp>
    <dsp:sp modelId="{EFB9E47E-5FDD-433C-A9F5-5A5F1A6EFDD4}">
      <dsp:nvSpPr>
        <dsp:cNvPr id="0" name=""/>
        <dsp:cNvSpPr/>
      </dsp:nvSpPr>
      <dsp:spPr>
        <a:xfrm>
          <a:off x="0" y="870093"/>
          <a:ext cx="10353675" cy="6949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671509-E206-43EB-95F1-79C0BC8965A3}">
      <dsp:nvSpPr>
        <dsp:cNvPr id="0" name=""/>
        <dsp:cNvSpPr/>
      </dsp:nvSpPr>
      <dsp:spPr>
        <a:xfrm>
          <a:off x="210230" y="1026463"/>
          <a:ext cx="382237" cy="3822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7A75F3-F779-4B17-8724-AA27C886E886}">
      <dsp:nvSpPr>
        <dsp:cNvPr id="0" name=""/>
        <dsp:cNvSpPr/>
      </dsp:nvSpPr>
      <dsp:spPr>
        <a:xfrm>
          <a:off x="802699" y="870093"/>
          <a:ext cx="9550975" cy="6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52" tIns="73552" rIns="73552" bIns="73552" numCol="1" spcCol="1270" anchor="ctr" anchorCtr="0">
          <a:noAutofit/>
        </a:bodyPr>
        <a:lstStyle/>
        <a:p>
          <a:pPr marL="0" lvl="0" indent="0" algn="l" defTabSz="977900">
            <a:lnSpc>
              <a:spcPct val="90000"/>
            </a:lnSpc>
            <a:spcBef>
              <a:spcPct val="0"/>
            </a:spcBef>
            <a:spcAft>
              <a:spcPct val="35000"/>
            </a:spcAft>
            <a:buNone/>
          </a:pPr>
          <a:r>
            <a:rPr lang="en-US" sz="2200" kern="1200"/>
            <a:t>Word2Vec: Vector representation based on</a:t>
          </a:r>
          <a:r>
            <a:rPr lang="ar-EG" sz="2200" kern="1200"/>
            <a:t> </a:t>
          </a:r>
          <a:r>
            <a:rPr lang="en-US" sz="2200" kern="1200"/>
            <a:t>word similarity.</a:t>
          </a:r>
        </a:p>
      </dsp:txBody>
      <dsp:txXfrm>
        <a:off x="802699" y="870093"/>
        <a:ext cx="9550975" cy="694978"/>
      </dsp:txXfrm>
    </dsp:sp>
    <dsp:sp modelId="{2180229E-AB8B-4035-B389-7AE9EF9F82D2}">
      <dsp:nvSpPr>
        <dsp:cNvPr id="0" name=""/>
        <dsp:cNvSpPr/>
      </dsp:nvSpPr>
      <dsp:spPr>
        <a:xfrm>
          <a:off x="0" y="1738816"/>
          <a:ext cx="10353675" cy="6949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2F1A3-B71B-4002-8BE6-0DC51D075046}">
      <dsp:nvSpPr>
        <dsp:cNvPr id="0" name=""/>
        <dsp:cNvSpPr/>
      </dsp:nvSpPr>
      <dsp:spPr>
        <a:xfrm>
          <a:off x="210230" y="1895186"/>
          <a:ext cx="382237" cy="3822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3E9B29-8D04-4337-83A1-A61AC44A3342}">
      <dsp:nvSpPr>
        <dsp:cNvPr id="0" name=""/>
        <dsp:cNvSpPr/>
      </dsp:nvSpPr>
      <dsp:spPr>
        <a:xfrm>
          <a:off x="802699" y="1738816"/>
          <a:ext cx="9550975" cy="6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52" tIns="73552" rIns="73552" bIns="73552" numCol="1" spcCol="1270" anchor="ctr" anchorCtr="0">
          <a:noAutofit/>
        </a:bodyPr>
        <a:lstStyle/>
        <a:p>
          <a:pPr marL="0" lvl="0" indent="0" algn="l" defTabSz="977900">
            <a:lnSpc>
              <a:spcPct val="90000"/>
            </a:lnSpc>
            <a:spcBef>
              <a:spcPct val="0"/>
            </a:spcBef>
            <a:spcAft>
              <a:spcPct val="35000"/>
            </a:spcAft>
            <a:buNone/>
          </a:pPr>
          <a:r>
            <a:rPr lang="en-US" sz="2200" kern="1200"/>
            <a:t>End-to-End CNN Embeddings: CNN-based embeddings.</a:t>
          </a:r>
        </a:p>
      </dsp:txBody>
      <dsp:txXfrm>
        <a:off x="802699" y="1738816"/>
        <a:ext cx="9550975" cy="694978"/>
      </dsp:txXfrm>
    </dsp:sp>
    <dsp:sp modelId="{C84B8D2E-3E35-4B2C-8C32-B0453F2CE7DE}">
      <dsp:nvSpPr>
        <dsp:cNvPr id="0" name=""/>
        <dsp:cNvSpPr/>
      </dsp:nvSpPr>
      <dsp:spPr>
        <a:xfrm>
          <a:off x="0" y="2607538"/>
          <a:ext cx="10353675" cy="6949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80FDF-E0AA-4B6C-9A82-FD3C50427FE7}">
      <dsp:nvSpPr>
        <dsp:cNvPr id="0" name=""/>
        <dsp:cNvSpPr/>
      </dsp:nvSpPr>
      <dsp:spPr>
        <a:xfrm>
          <a:off x="210230" y="2763908"/>
          <a:ext cx="382237" cy="3822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D82D34-0924-49AF-AA25-4675CF7E4175}">
      <dsp:nvSpPr>
        <dsp:cNvPr id="0" name=""/>
        <dsp:cNvSpPr/>
      </dsp:nvSpPr>
      <dsp:spPr>
        <a:xfrm>
          <a:off x="802699" y="2607538"/>
          <a:ext cx="9550975" cy="6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52" tIns="73552" rIns="73552" bIns="73552" numCol="1" spcCol="1270" anchor="ctr" anchorCtr="0">
          <a:noAutofit/>
        </a:bodyPr>
        <a:lstStyle/>
        <a:p>
          <a:pPr marL="0" lvl="0" indent="0" algn="l" defTabSz="977900">
            <a:lnSpc>
              <a:spcPct val="90000"/>
            </a:lnSpc>
            <a:spcBef>
              <a:spcPct val="0"/>
            </a:spcBef>
            <a:spcAft>
              <a:spcPct val="35000"/>
            </a:spcAft>
            <a:buNone/>
          </a:pPr>
          <a:r>
            <a:rPr lang="en-US" sz="2200" kern="1200"/>
            <a:t>BERT Embeddings: Contextual embeddings from BERT.</a:t>
          </a:r>
        </a:p>
      </dsp:txBody>
      <dsp:txXfrm>
        <a:off x="802699" y="2607538"/>
        <a:ext cx="9550975" cy="6949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297BB7-31DF-4DC3-AD19-85B06D053216}">
      <dsp:nvSpPr>
        <dsp:cNvPr id="0" name=""/>
        <dsp:cNvSpPr/>
      </dsp:nvSpPr>
      <dsp:spPr>
        <a:xfrm>
          <a:off x="0" y="0"/>
          <a:ext cx="8800623" cy="991166"/>
        </a:xfrm>
        <a:prstGeom prst="roundRect">
          <a:avLst>
            <a:gd name="adj" fmla="val 10000"/>
          </a:avLst>
        </a:prstGeom>
        <a:gradFill rotWithShape="0">
          <a:gsLst>
            <a:gs pos="0">
              <a:schemeClr val="accent2">
                <a:hueOff val="0"/>
                <a:satOff val="0"/>
                <a:lumOff val="0"/>
                <a:alphaOff val="0"/>
                <a:tint val="94000"/>
                <a:satMod val="100000"/>
                <a:lumMod val="104000"/>
              </a:schemeClr>
            </a:gs>
            <a:gs pos="69000">
              <a:schemeClr val="accent2">
                <a:hueOff val="0"/>
                <a:satOff val="0"/>
                <a:lumOff val="0"/>
                <a:alphaOff val="0"/>
                <a:shade val="86000"/>
                <a:satMod val="130000"/>
                <a:lumMod val="102000"/>
              </a:schemeClr>
            </a:gs>
            <a:gs pos="100000">
              <a:schemeClr val="accent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Why politifact ?</a:t>
          </a:r>
        </a:p>
      </dsp:txBody>
      <dsp:txXfrm>
        <a:off x="29030" y="29030"/>
        <a:ext cx="7731078" cy="933106"/>
      </dsp:txXfrm>
    </dsp:sp>
    <dsp:sp modelId="{EECF6A98-E324-4E05-B43C-1D97B2B85581}">
      <dsp:nvSpPr>
        <dsp:cNvPr id="0" name=""/>
        <dsp:cNvSpPr/>
      </dsp:nvSpPr>
      <dsp:spPr>
        <a:xfrm>
          <a:off x="776525" y="1156360"/>
          <a:ext cx="8800623" cy="991166"/>
        </a:xfrm>
        <a:prstGeom prst="roundRect">
          <a:avLst>
            <a:gd name="adj" fmla="val 10000"/>
          </a:avLst>
        </a:prstGeom>
        <a:gradFill rotWithShape="0">
          <a:gsLst>
            <a:gs pos="0">
              <a:schemeClr val="accent2">
                <a:hueOff val="1106460"/>
                <a:satOff val="5101"/>
                <a:lumOff val="784"/>
                <a:alphaOff val="0"/>
                <a:tint val="94000"/>
                <a:satMod val="100000"/>
                <a:lumMod val="104000"/>
              </a:schemeClr>
            </a:gs>
            <a:gs pos="69000">
              <a:schemeClr val="accent2">
                <a:hueOff val="1106460"/>
                <a:satOff val="5101"/>
                <a:lumOff val="784"/>
                <a:alphaOff val="0"/>
                <a:shade val="86000"/>
                <a:satMod val="130000"/>
                <a:lumMod val="102000"/>
              </a:schemeClr>
            </a:gs>
            <a:gs pos="100000">
              <a:schemeClr val="accent2">
                <a:hueOff val="1106460"/>
                <a:satOff val="5101"/>
                <a:lumOff val="784"/>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Importance of data quality </a:t>
          </a:r>
        </a:p>
      </dsp:txBody>
      <dsp:txXfrm>
        <a:off x="805555" y="1185390"/>
        <a:ext cx="7321779" cy="933106"/>
      </dsp:txXfrm>
    </dsp:sp>
    <dsp:sp modelId="{34225D67-33FB-46BE-9672-C97948DA5659}">
      <dsp:nvSpPr>
        <dsp:cNvPr id="0" name=""/>
        <dsp:cNvSpPr/>
      </dsp:nvSpPr>
      <dsp:spPr>
        <a:xfrm>
          <a:off x="1553051" y="2312721"/>
          <a:ext cx="8800623" cy="991166"/>
        </a:xfrm>
        <a:prstGeom prst="roundRect">
          <a:avLst>
            <a:gd name="adj" fmla="val 10000"/>
          </a:avLst>
        </a:prstGeom>
        <a:gradFill rotWithShape="0">
          <a:gsLst>
            <a:gs pos="0">
              <a:schemeClr val="accent2">
                <a:hueOff val="2212920"/>
                <a:satOff val="10201"/>
                <a:lumOff val="1569"/>
                <a:alphaOff val="0"/>
                <a:tint val="94000"/>
                <a:satMod val="100000"/>
                <a:lumMod val="104000"/>
              </a:schemeClr>
            </a:gs>
            <a:gs pos="69000">
              <a:schemeClr val="accent2">
                <a:hueOff val="2212920"/>
                <a:satOff val="10201"/>
                <a:lumOff val="1569"/>
                <a:alphaOff val="0"/>
                <a:shade val="86000"/>
                <a:satMod val="130000"/>
                <a:lumMod val="102000"/>
              </a:schemeClr>
            </a:gs>
            <a:gs pos="100000">
              <a:schemeClr val="accent2">
                <a:hueOff val="2212920"/>
                <a:satOff val="10201"/>
                <a:lumOff val="1569"/>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But 1561 row are not enough !</a:t>
          </a:r>
        </a:p>
      </dsp:txBody>
      <dsp:txXfrm>
        <a:off x="1582081" y="2341751"/>
        <a:ext cx="7321779" cy="933106"/>
      </dsp:txXfrm>
    </dsp:sp>
    <dsp:sp modelId="{FB2A4407-2E6E-4FE3-B0C1-EDDE7350E4D1}">
      <dsp:nvSpPr>
        <dsp:cNvPr id="0" name=""/>
        <dsp:cNvSpPr/>
      </dsp:nvSpPr>
      <dsp:spPr>
        <a:xfrm>
          <a:off x="8156365" y="751634"/>
          <a:ext cx="644258" cy="64425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301323" y="751634"/>
        <a:ext cx="354342" cy="484804"/>
      </dsp:txXfrm>
    </dsp:sp>
    <dsp:sp modelId="{E50CFE57-C89A-4712-823B-52804ADC9514}">
      <dsp:nvSpPr>
        <dsp:cNvPr id="0" name=""/>
        <dsp:cNvSpPr/>
      </dsp:nvSpPr>
      <dsp:spPr>
        <a:xfrm>
          <a:off x="8932891" y="1901387"/>
          <a:ext cx="644258" cy="644258"/>
        </a:xfrm>
        <a:prstGeom prst="downArrow">
          <a:avLst>
            <a:gd name="adj1" fmla="val 55000"/>
            <a:gd name="adj2" fmla="val 45000"/>
          </a:avLst>
        </a:prstGeom>
        <a:solidFill>
          <a:schemeClr val="accent2">
            <a:tint val="40000"/>
            <a:alpha val="90000"/>
            <a:hueOff val="2923067"/>
            <a:satOff val="9722"/>
            <a:lumOff val="740"/>
            <a:alphaOff val="0"/>
          </a:schemeClr>
        </a:solidFill>
        <a:ln w="12700" cap="flat" cmpd="sng" algn="ctr">
          <a:solidFill>
            <a:schemeClr val="accent2">
              <a:tint val="40000"/>
              <a:alpha val="90000"/>
              <a:hueOff val="2923067"/>
              <a:satOff val="9722"/>
              <a:lumOff val="74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9077849" y="1901387"/>
        <a:ext cx="354342" cy="4848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2896D-2BC8-4A0F-8B41-B0ADF5506C9E}">
      <dsp:nvSpPr>
        <dsp:cNvPr id="0" name=""/>
        <dsp:cNvSpPr/>
      </dsp:nvSpPr>
      <dsp:spPr>
        <a:xfrm>
          <a:off x="808" y="0"/>
          <a:ext cx="3275967" cy="330582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a:t>Data cleaning :Remove HTML, punctuation, special characters, URLs, hashtags.</a:t>
          </a:r>
        </a:p>
      </dsp:txBody>
      <dsp:txXfrm>
        <a:off x="808" y="1322327"/>
        <a:ext cx="3275967" cy="1983492"/>
      </dsp:txXfrm>
    </dsp:sp>
    <dsp:sp modelId="{3D7908BE-9645-41F5-8D73-7D6700E6F752}">
      <dsp:nvSpPr>
        <dsp:cNvPr id="0" name=""/>
        <dsp:cNvSpPr/>
      </dsp:nvSpPr>
      <dsp:spPr>
        <a:xfrm>
          <a:off x="808" y="0"/>
          <a:ext cx="3275967" cy="1322328"/>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808" y="0"/>
        <a:ext cx="3275967" cy="1322328"/>
      </dsp:txXfrm>
    </dsp:sp>
    <dsp:sp modelId="{8C2603A2-0EF6-438F-B82E-5DC98E5A770E}">
      <dsp:nvSpPr>
        <dsp:cNvPr id="0" name=""/>
        <dsp:cNvSpPr/>
      </dsp:nvSpPr>
      <dsp:spPr>
        <a:xfrm>
          <a:off x="3538853" y="0"/>
          <a:ext cx="3275967" cy="3305820"/>
        </a:xfrm>
        <a:prstGeom prst="rect">
          <a:avLst/>
        </a:prstGeom>
        <a:solidFill>
          <a:schemeClr val="accent2">
            <a:hueOff val="1106460"/>
            <a:satOff val="5101"/>
            <a:lumOff val="784"/>
            <a:alphaOff val="0"/>
          </a:schemeClr>
        </a:solidFill>
        <a:ln w="19050" cap="flat" cmpd="sng" algn="ctr">
          <a:solidFill>
            <a:schemeClr val="accent2">
              <a:hueOff val="1106460"/>
              <a:satOff val="5101"/>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a:t>Perform lemmatization.</a:t>
          </a:r>
        </a:p>
      </dsp:txBody>
      <dsp:txXfrm>
        <a:off x="3538853" y="1322327"/>
        <a:ext cx="3275967" cy="1983492"/>
      </dsp:txXfrm>
    </dsp:sp>
    <dsp:sp modelId="{0D7F3598-58AF-4C42-B0BF-436CC2F2DF17}">
      <dsp:nvSpPr>
        <dsp:cNvPr id="0" name=""/>
        <dsp:cNvSpPr/>
      </dsp:nvSpPr>
      <dsp:spPr>
        <a:xfrm>
          <a:off x="3538853" y="0"/>
          <a:ext cx="3275967" cy="1322328"/>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0"/>
        <a:ext cx="3275967" cy="1322328"/>
      </dsp:txXfrm>
    </dsp:sp>
    <dsp:sp modelId="{D4ED545D-5B67-433F-A0CB-7F519EDBAE32}">
      <dsp:nvSpPr>
        <dsp:cNvPr id="0" name=""/>
        <dsp:cNvSpPr/>
      </dsp:nvSpPr>
      <dsp:spPr>
        <a:xfrm>
          <a:off x="7076898" y="0"/>
          <a:ext cx="3275967" cy="3305820"/>
        </a:xfrm>
        <a:prstGeom prst="rect">
          <a:avLst/>
        </a:prstGeom>
        <a:solidFill>
          <a:schemeClr val="accent2">
            <a:hueOff val="2212920"/>
            <a:satOff val="10201"/>
            <a:lumOff val="1569"/>
            <a:alphaOff val="0"/>
          </a:schemeClr>
        </a:solidFill>
        <a:ln w="19050" cap="flat" cmpd="sng" algn="ctr">
          <a:solidFill>
            <a:schemeClr val="accent2">
              <a:hueOff val="2212920"/>
              <a:satOff val="10201"/>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889000">
            <a:lnSpc>
              <a:spcPct val="90000"/>
            </a:lnSpc>
            <a:spcBef>
              <a:spcPct val="0"/>
            </a:spcBef>
            <a:spcAft>
              <a:spcPct val="35000"/>
            </a:spcAft>
            <a:buNone/>
            <a:defRPr cap="all"/>
          </a:pPr>
          <a:r>
            <a:rPr lang="en-US" sz="2000" kern="1200"/>
            <a:t>Exploratory Data Analysis (EDA):Analyze dataset for trends and characteristics.</a:t>
          </a:r>
        </a:p>
      </dsp:txBody>
      <dsp:txXfrm>
        <a:off x="7076898" y="1322327"/>
        <a:ext cx="3275967" cy="1983492"/>
      </dsp:txXfrm>
    </dsp:sp>
    <dsp:sp modelId="{38C9EE4A-CF27-4117-A433-FC5A222318DF}">
      <dsp:nvSpPr>
        <dsp:cNvPr id="0" name=""/>
        <dsp:cNvSpPr/>
      </dsp:nvSpPr>
      <dsp:spPr>
        <a:xfrm>
          <a:off x="7076898" y="0"/>
          <a:ext cx="3275967" cy="1322328"/>
        </a:xfrm>
        <a:prstGeom prst="rect">
          <a:avLst/>
        </a:prstGeom>
        <a:noFill/>
        <a:ln w="1905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76898" y="0"/>
        <a:ext cx="3275967" cy="13223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6351B-A143-4E92-A866-0975991DC247}">
      <dsp:nvSpPr>
        <dsp:cNvPr id="0" name=""/>
        <dsp:cNvSpPr/>
      </dsp:nvSpPr>
      <dsp:spPr>
        <a:xfrm>
          <a:off x="0" y="10488"/>
          <a:ext cx="10353761" cy="842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We used functions to remove:</a:t>
          </a:r>
        </a:p>
      </dsp:txBody>
      <dsp:txXfrm>
        <a:off x="41123" y="51611"/>
        <a:ext cx="10271515" cy="760154"/>
      </dsp:txXfrm>
    </dsp:sp>
    <dsp:sp modelId="{BEE0F93A-60C6-4AE3-8585-FA7C1B02E528}">
      <dsp:nvSpPr>
        <dsp:cNvPr id="0" name=""/>
        <dsp:cNvSpPr/>
      </dsp:nvSpPr>
      <dsp:spPr>
        <a:xfrm>
          <a:off x="0" y="852888"/>
          <a:ext cx="10353761" cy="283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732"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a:t>Stopwords</a:t>
          </a:r>
        </a:p>
        <a:p>
          <a:pPr marL="285750" lvl="1" indent="-285750" algn="l" defTabSz="1244600">
            <a:lnSpc>
              <a:spcPct val="90000"/>
            </a:lnSpc>
            <a:spcBef>
              <a:spcPct val="0"/>
            </a:spcBef>
            <a:spcAft>
              <a:spcPct val="20000"/>
            </a:spcAft>
            <a:buChar char="•"/>
          </a:pPr>
          <a:r>
            <a:rPr lang="en-US" sz="2800" kern="1200"/>
            <a:t>Urls</a:t>
          </a:r>
        </a:p>
        <a:p>
          <a:pPr marL="285750" lvl="1" indent="-285750" algn="l" defTabSz="1244600">
            <a:lnSpc>
              <a:spcPct val="90000"/>
            </a:lnSpc>
            <a:spcBef>
              <a:spcPct val="0"/>
            </a:spcBef>
            <a:spcAft>
              <a:spcPct val="20000"/>
            </a:spcAft>
            <a:buChar char="•"/>
          </a:pPr>
          <a:r>
            <a:rPr lang="en-US" sz="2800" kern="1200"/>
            <a:t>Punctuation</a:t>
          </a:r>
        </a:p>
        <a:p>
          <a:pPr marL="285750" lvl="1" indent="-285750" algn="l" defTabSz="1244600">
            <a:lnSpc>
              <a:spcPct val="90000"/>
            </a:lnSpc>
            <a:spcBef>
              <a:spcPct val="0"/>
            </a:spcBef>
            <a:spcAft>
              <a:spcPct val="20000"/>
            </a:spcAft>
            <a:buChar char="•"/>
          </a:pPr>
          <a:r>
            <a:rPr lang="en-US" sz="2800" kern="1200"/>
            <a:t>Html parser</a:t>
          </a:r>
        </a:p>
        <a:p>
          <a:pPr marL="285750" lvl="1" indent="-285750" algn="l" defTabSz="1244600">
            <a:lnSpc>
              <a:spcPct val="90000"/>
            </a:lnSpc>
            <a:spcBef>
              <a:spcPct val="0"/>
            </a:spcBef>
            <a:spcAft>
              <a:spcPct val="20000"/>
            </a:spcAft>
            <a:buChar char="•"/>
          </a:pPr>
          <a:r>
            <a:rPr lang="en-US" sz="2800" kern="1200"/>
            <a:t>Special characters </a:t>
          </a:r>
        </a:p>
        <a:p>
          <a:pPr marL="285750" lvl="1" indent="-285750" algn="l" defTabSz="1244600">
            <a:lnSpc>
              <a:spcPct val="90000"/>
            </a:lnSpc>
            <a:spcBef>
              <a:spcPct val="0"/>
            </a:spcBef>
            <a:spcAft>
              <a:spcPct val="20000"/>
            </a:spcAft>
            <a:buChar char="•"/>
          </a:pPr>
          <a:r>
            <a:rPr lang="en-US" sz="2800" kern="1200"/>
            <a:t>Hashtags and emojis</a:t>
          </a:r>
        </a:p>
      </dsp:txBody>
      <dsp:txXfrm>
        <a:off x="0" y="852888"/>
        <a:ext cx="10353761" cy="2831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24C2F-64D5-420D-BE98-115749986CB7}">
      <dsp:nvSpPr>
        <dsp:cNvPr id="0" name=""/>
        <dsp:cNvSpPr/>
      </dsp:nvSpPr>
      <dsp:spPr>
        <a:xfrm>
          <a:off x="0" y="1921"/>
          <a:ext cx="5924550" cy="9737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0CD476-13E3-424F-BED1-A763C99B57ED}">
      <dsp:nvSpPr>
        <dsp:cNvPr id="0" name=""/>
        <dsp:cNvSpPr/>
      </dsp:nvSpPr>
      <dsp:spPr>
        <a:xfrm>
          <a:off x="294559" y="221014"/>
          <a:ext cx="535561" cy="5355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45AD00-D162-4DAA-AB46-604687570EA0}">
      <dsp:nvSpPr>
        <dsp:cNvPr id="0" name=""/>
        <dsp:cNvSpPr/>
      </dsp:nvSpPr>
      <dsp:spPr>
        <a:xfrm>
          <a:off x="1124680" y="1921"/>
          <a:ext cx="4799869"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US" sz="1900" b="1" kern="1200"/>
            <a:t>Removing Stop Words</a:t>
          </a:r>
          <a:r>
            <a:rPr lang="en-US" sz="1900" kern="1200"/>
            <a:t>: Reduces noise and focuses on important terms</a:t>
          </a:r>
        </a:p>
      </dsp:txBody>
      <dsp:txXfrm>
        <a:off x="1124680" y="1921"/>
        <a:ext cx="4799869" cy="973748"/>
      </dsp:txXfrm>
    </dsp:sp>
    <dsp:sp modelId="{417E115F-59D2-445D-AD8B-FD572660AC00}">
      <dsp:nvSpPr>
        <dsp:cNvPr id="0" name=""/>
        <dsp:cNvSpPr/>
      </dsp:nvSpPr>
      <dsp:spPr>
        <a:xfrm>
          <a:off x="0" y="1219107"/>
          <a:ext cx="5924550" cy="9737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DFBD7B-41A9-4638-930F-7C47EFBDFAD7}">
      <dsp:nvSpPr>
        <dsp:cNvPr id="0" name=""/>
        <dsp:cNvSpPr/>
      </dsp:nvSpPr>
      <dsp:spPr>
        <a:xfrm>
          <a:off x="294559" y="1438200"/>
          <a:ext cx="535561" cy="5355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70F479-BC97-4D0B-97FD-418B013C9EE1}">
      <dsp:nvSpPr>
        <dsp:cNvPr id="0" name=""/>
        <dsp:cNvSpPr/>
      </dsp:nvSpPr>
      <dsp:spPr>
        <a:xfrm>
          <a:off x="1124680" y="1219107"/>
          <a:ext cx="4799869"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US" sz="1900" kern="1200"/>
            <a:t>“The quick brown fox jumps over the lazy dog” → “quick brown fox jumps lazy dog”</a:t>
          </a:r>
        </a:p>
      </dsp:txBody>
      <dsp:txXfrm>
        <a:off x="1124680" y="1219107"/>
        <a:ext cx="4799869" cy="973748"/>
      </dsp:txXfrm>
    </dsp:sp>
    <dsp:sp modelId="{279B2F4C-EF69-4DCB-8F4B-E1B4FAAA2C9A}">
      <dsp:nvSpPr>
        <dsp:cNvPr id="0" name=""/>
        <dsp:cNvSpPr/>
      </dsp:nvSpPr>
      <dsp:spPr>
        <a:xfrm>
          <a:off x="0" y="2436293"/>
          <a:ext cx="5924550" cy="9737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A12F68-6399-4611-9EEC-B3B9D9838200}">
      <dsp:nvSpPr>
        <dsp:cNvPr id="0" name=""/>
        <dsp:cNvSpPr/>
      </dsp:nvSpPr>
      <dsp:spPr>
        <a:xfrm>
          <a:off x="294559" y="2655387"/>
          <a:ext cx="535561" cy="5355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2A2D10-634B-449B-A1AD-CF74590283DF}">
      <dsp:nvSpPr>
        <dsp:cNvPr id="0" name=""/>
        <dsp:cNvSpPr/>
      </dsp:nvSpPr>
      <dsp:spPr>
        <a:xfrm>
          <a:off x="1124680" y="2436293"/>
          <a:ext cx="4799869"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US" sz="1900" b="1" kern="1200"/>
            <a:t>Lemmatization</a:t>
          </a:r>
          <a:r>
            <a:rPr lang="en-US" sz="1900" kern="1200"/>
            <a:t>: Normalizes words to their base form</a:t>
          </a:r>
        </a:p>
      </dsp:txBody>
      <dsp:txXfrm>
        <a:off x="1124680" y="2436293"/>
        <a:ext cx="4799869" cy="973748"/>
      </dsp:txXfrm>
    </dsp:sp>
    <dsp:sp modelId="{9430F4DA-BC79-4E41-9F28-84D0965AC95C}">
      <dsp:nvSpPr>
        <dsp:cNvPr id="0" name=""/>
        <dsp:cNvSpPr/>
      </dsp:nvSpPr>
      <dsp:spPr>
        <a:xfrm>
          <a:off x="0" y="3653479"/>
          <a:ext cx="5924550" cy="9737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5F7E5-F4AE-4CE1-89F6-77706402B32E}">
      <dsp:nvSpPr>
        <dsp:cNvPr id="0" name=""/>
        <dsp:cNvSpPr/>
      </dsp:nvSpPr>
      <dsp:spPr>
        <a:xfrm>
          <a:off x="294559" y="3872573"/>
          <a:ext cx="535561" cy="5355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C6BF30-FEB7-4C00-8FE0-2FE0CF9EFCB8}">
      <dsp:nvSpPr>
        <dsp:cNvPr id="0" name=""/>
        <dsp:cNvSpPr/>
      </dsp:nvSpPr>
      <dsp:spPr>
        <a:xfrm>
          <a:off x="1124680" y="3653479"/>
          <a:ext cx="4799869" cy="973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055" tIns="103055" rIns="103055" bIns="103055" numCol="1" spcCol="1270" anchor="ctr" anchorCtr="0">
          <a:noAutofit/>
        </a:bodyPr>
        <a:lstStyle/>
        <a:p>
          <a:pPr marL="0" lvl="0" indent="0" algn="l" defTabSz="844550">
            <a:lnSpc>
              <a:spcPct val="90000"/>
            </a:lnSpc>
            <a:spcBef>
              <a:spcPct val="0"/>
            </a:spcBef>
            <a:spcAft>
              <a:spcPct val="35000"/>
            </a:spcAft>
            <a:buNone/>
          </a:pPr>
          <a:r>
            <a:rPr lang="en-US" sz="1900" kern="1200"/>
            <a:t>“The cats are running” → “cat run”</a:t>
          </a:r>
        </a:p>
      </dsp:txBody>
      <dsp:txXfrm>
        <a:off x="1124680" y="3653479"/>
        <a:ext cx="4799869" cy="9737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7FF46-D4D5-4FF0-A30C-879A74E43E95}">
      <dsp:nvSpPr>
        <dsp:cNvPr id="0" name=""/>
        <dsp:cNvSpPr/>
      </dsp:nvSpPr>
      <dsp:spPr>
        <a:xfrm>
          <a:off x="0" y="1371"/>
          <a:ext cx="10353675" cy="6949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63A427-C973-40F9-8704-DE2B6ACDE07B}">
      <dsp:nvSpPr>
        <dsp:cNvPr id="0" name=""/>
        <dsp:cNvSpPr/>
      </dsp:nvSpPr>
      <dsp:spPr>
        <a:xfrm>
          <a:off x="210230" y="157741"/>
          <a:ext cx="382237" cy="3822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95C285-DAF7-47E2-815C-FE7F436B82FC}">
      <dsp:nvSpPr>
        <dsp:cNvPr id="0" name=""/>
        <dsp:cNvSpPr/>
      </dsp:nvSpPr>
      <dsp:spPr>
        <a:xfrm>
          <a:off x="802699" y="1371"/>
          <a:ext cx="9550975" cy="6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52" tIns="73552" rIns="73552" bIns="73552" numCol="1" spcCol="1270" anchor="ctr" anchorCtr="0">
          <a:noAutofit/>
        </a:bodyPr>
        <a:lstStyle/>
        <a:p>
          <a:pPr marL="0" lvl="0" indent="0" algn="l" defTabSz="977900">
            <a:lnSpc>
              <a:spcPct val="90000"/>
            </a:lnSpc>
            <a:spcBef>
              <a:spcPct val="0"/>
            </a:spcBef>
            <a:spcAft>
              <a:spcPct val="35000"/>
            </a:spcAft>
            <a:buNone/>
          </a:pPr>
          <a:r>
            <a:rPr lang="en-US" sz="2200" kern="1200"/>
            <a:t>TF-IDF measures word importance in documents</a:t>
          </a:r>
        </a:p>
      </dsp:txBody>
      <dsp:txXfrm>
        <a:off x="802699" y="1371"/>
        <a:ext cx="9550975" cy="694978"/>
      </dsp:txXfrm>
    </dsp:sp>
    <dsp:sp modelId="{EFB9E47E-5FDD-433C-A9F5-5A5F1A6EFDD4}">
      <dsp:nvSpPr>
        <dsp:cNvPr id="0" name=""/>
        <dsp:cNvSpPr/>
      </dsp:nvSpPr>
      <dsp:spPr>
        <a:xfrm>
          <a:off x="0" y="870093"/>
          <a:ext cx="10353675" cy="6949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671509-E206-43EB-95F1-79C0BC8965A3}">
      <dsp:nvSpPr>
        <dsp:cNvPr id="0" name=""/>
        <dsp:cNvSpPr/>
      </dsp:nvSpPr>
      <dsp:spPr>
        <a:xfrm>
          <a:off x="210230" y="1026463"/>
          <a:ext cx="382237" cy="3822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7A75F3-F779-4B17-8724-AA27C886E886}">
      <dsp:nvSpPr>
        <dsp:cNvPr id="0" name=""/>
        <dsp:cNvSpPr/>
      </dsp:nvSpPr>
      <dsp:spPr>
        <a:xfrm>
          <a:off x="802699" y="870093"/>
          <a:ext cx="9550975" cy="6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52" tIns="73552" rIns="73552" bIns="73552" numCol="1" spcCol="1270" anchor="ctr" anchorCtr="0">
          <a:noAutofit/>
        </a:bodyPr>
        <a:lstStyle/>
        <a:p>
          <a:pPr marL="0" lvl="0" indent="0" algn="l" defTabSz="977900">
            <a:lnSpc>
              <a:spcPct val="90000"/>
            </a:lnSpc>
            <a:spcBef>
              <a:spcPct val="0"/>
            </a:spcBef>
            <a:spcAft>
              <a:spcPct val="35000"/>
            </a:spcAft>
            <a:buNone/>
          </a:pPr>
          <a:r>
            <a:rPr lang="en-US" sz="2200" kern="1200"/>
            <a:t>Word2Vec: Vector representation based on</a:t>
          </a:r>
          <a:r>
            <a:rPr lang="ar-EG" sz="2200" kern="1200"/>
            <a:t> </a:t>
          </a:r>
          <a:r>
            <a:rPr lang="en-US" sz="2200" kern="1200"/>
            <a:t>word similarity.</a:t>
          </a:r>
        </a:p>
      </dsp:txBody>
      <dsp:txXfrm>
        <a:off x="802699" y="870093"/>
        <a:ext cx="9550975" cy="694978"/>
      </dsp:txXfrm>
    </dsp:sp>
    <dsp:sp modelId="{2180229E-AB8B-4035-B389-7AE9EF9F82D2}">
      <dsp:nvSpPr>
        <dsp:cNvPr id="0" name=""/>
        <dsp:cNvSpPr/>
      </dsp:nvSpPr>
      <dsp:spPr>
        <a:xfrm>
          <a:off x="0" y="1738816"/>
          <a:ext cx="10353675" cy="6949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D2F1A3-B71B-4002-8BE6-0DC51D075046}">
      <dsp:nvSpPr>
        <dsp:cNvPr id="0" name=""/>
        <dsp:cNvSpPr/>
      </dsp:nvSpPr>
      <dsp:spPr>
        <a:xfrm>
          <a:off x="210230" y="1895186"/>
          <a:ext cx="382237" cy="3822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3E9B29-8D04-4337-83A1-A61AC44A3342}">
      <dsp:nvSpPr>
        <dsp:cNvPr id="0" name=""/>
        <dsp:cNvSpPr/>
      </dsp:nvSpPr>
      <dsp:spPr>
        <a:xfrm>
          <a:off x="802699" y="1738816"/>
          <a:ext cx="9550975" cy="6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52" tIns="73552" rIns="73552" bIns="73552" numCol="1" spcCol="1270" anchor="ctr" anchorCtr="0">
          <a:noAutofit/>
        </a:bodyPr>
        <a:lstStyle/>
        <a:p>
          <a:pPr marL="0" lvl="0" indent="0" algn="l" defTabSz="977900">
            <a:lnSpc>
              <a:spcPct val="90000"/>
            </a:lnSpc>
            <a:spcBef>
              <a:spcPct val="0"/>
            </a:spcBef>
            <a:spcAft>
              <a:spcPct val="35000"/>
            </a:spcAft>
            <a:buNone/>
          </a:pPr>
          <a:r>
            <a:rPr lang="en-US" sz="2200" kern="1200"/>
            <a:t>End-to-End CNN Embeddings: CNN-based embeddings.</a:t>
          </a:r>
        </a:p>
      </dsp:txBody>
      <dsp:txXfrm>
        <a:off x="802699" y="1738816"/>
        <a:ext cx="9550975" cy="694978"/>
      </dsp:txXfrm>
    </dsp:sp>
    <dsp:sp modelId="{C84B8D2E-3E35-4B2C-8C32-B0453F2CE7DE}">
      <dsp:nvSpPr>
        <dsp:cNvPr id="0" name=""/>
        <dsp:cNvSpPr/>
      </dsp:nvSpPr>
      <dsp:spPr>
        <a:xfrm>
          <a:off x="0" y="2607538"/>
          <a:ext cx="10353675" cy="6949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980FDF-E0AA-4B6C-9A82-FD3C50427FE7}">
      <dsp:nvSpPr>
        <dsp:cNvPr id="0" name=""/>
        <dsp:cNvSpPr/>
      </dsp:nvSpPr>
      <dsp:spPr>
        <a:xfrm>
          <a:off x="210230" y="2763908"/>
          <a:ext cx="382237" cy="3822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D82D34-0924-49AF-AA25-4675CF7E4175}">
      <dsp:nvSpPr>
        <dsp:cNvPr id="0" name=""/>
        <dsp:cNvSpPr/>
      </dsp:nvSpPr>
      <dsp:spPr>
        <a:xfrm>
          <a:off x="802699" y="2607538"/>
          <a:ext cx="9550975" cy="694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52" tIns="73552" rIns="73552" bIns="73552" numCol="1" spcCol="1270" anchor="ctr" anchorCtr="0">
          <a:noAutofit/>
        </a:bodyPr>
        <a:lstStyle/>
        <a:p>
          <a:pPr marL="0" lvl="0" indent="0" algn="l" defTabSz="977900">
            <a:lnSpc>
              <a:spcPct val="90000"/>
            </a:lnSpc>
            <a:spcBef>
              <a:spcPct val="0"/>
            </a:spcBef>
            <a:spcAft>
              <a:spcPct val="35000"/>
            </a:spcAft>
            <a:buNone/>
          </a:pPr>
          <a:r>
            <a:rPr lang="en-US" sz="2200" kern="1200"/>
            <a:t>BERT Embeddings: Contextual embeddings from BERT.</a:t>
          </a:r>
        </a:p>
      </dsp:txBody>
      <dsp:txXfrm>
        <a:off x="802699" y="2607538"/>
        <a:ext cx="9550975" cy="6949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688745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173670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83624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3584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pPr/>
              <a:t>8/7/2024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756620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ADBD16-5BFB-4D9F-9646-C75D1B53BBB6}" type="datetimeFigureOut">
              <a:rPr lang="en-US" smtClean="0"/>
              <a:pPr/>
              <a:t>8/7/2024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2076565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ADBD16-5BFB-4D9F-9646-C75D1B53BBB6}" type="datetimeFigureOut">
              <a:rPr lang="en-US" smtClean="0"/>
              <a:pPr/>
              <a:t>8/7/2024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066944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877985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044044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67875-C774-D198-E452-9DFFC415A8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15754B-C363-D875-B7AB-C9725E05BB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34CC21-EC85-4308-AF6A-898833EDF780}"/>
              </a:ext>
            </a:extLst>
          </p:cNvPr>
          <p:cNvSpPr>
            <a:spLocks noGrp="1"/>
          </p:cNvSpPr>
          <p:nvPr>
            <p:ph type="dt" sz="half" idx="10"/>
          </p:nvPr>
        </p:nvSpPr>
        <p:spPr/>
        <p:txBody>
          <a:bodyPr/>
          <a:lstStyle/>
          <a:p>
            <a:fld id="{D097DF99-12B4-43E9-97C9-C327664269B4}" type="datetimeFigureOut">
              <a:rPr lang="en-US" smtClean="0"/>
              <a:t>8/7/2024</a:t>
            </a:fld>
            <a:endParaRPr lang="en-US"/>
          </a:p>
        </p:txBody>
      </p:sp>
      <p:sp>
        <p:nvSpPr>
          <p:cNvPr id="5" name="Footer Placeholder 4">
            <a:extLst>
              <a:ext uri="{FF2B5EF4-FFF2-40B4-BE49-F238E27FC236}">
                <a16:creationId xmlns:a16="http://schemas.microsoft.com/office/drawing/2014/main" id="{CAF73562-FE0F-11E2-C039-7DCB3570C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CE8DC-E69D-64F2-9EBD-1B40CC066833}"/>
              </a:ext>
            </a:extLst>
          </p:cNvPr>
          <p:cNvSpPr>
            <a:spLocks noGrp="1"/>
          </p:cNvSpPr>
          <p:nvPr>
            <p:ph type="sldNum" sz="quarter" idx="12"/>
          </p:nvPr>
        </p:nvSpPr>
        <p:spPr/>
        <p:txBody>
          <a:bodyPr/>
          <a:lstStyle/>
          <a:p>
            <a:fld id="{262A8621-3181-484B-8F78-EBF8A6B3D466}" type="slidenum">
              <a:rPr lang="en-US" smtClean="0"/>
              <a:t>‹#›</a:t>
            </a:fld>
            <a:endParaRPr lang="en-US"/>
          </a:p>
        </p:txBody>
      </p:sp>
    </p:spTree>
    <p:extLst>
      <p:ext uri="{BB962C8B-B14F-4D97-AF65-F5344CB8AC3E}">
        <p14:creationId xmlns:p14="http://schemas.microsoft.com/office/powerpoint/2010/main" val="11663751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3305-D730-C341-4BEC-56B17B64C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38C0A1-C8EA-7E5A-340B-7229B71DD2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CC2848-5051-CB3D-C0BA-CFFBA3F428EF}"/>
              </a:ext>
            </a:extLst>
          </p:cNvPr>
          <p:cNvSpPr>
            <a:spLocks noGrp="1"/>
          </p:cNvSpPr>
          <p:nvPr>
            <p:ph type="dt" sz="half" idx="10"/>
          </p:nvPr>
        </p:nvSpPr>
        <p:spPr/>
        <p:txBody>
          <a:bodyPr/>
          <a:lstStyle/>
          <a:p>
            <a:fld id="{D097DF99-12B4-43E9-97C9-C327664269B4}" type="datetimeFigureOut">
              <a:rPr lang="en-US" smtClean="0"/>
              <a:t>8/7/2024</a:t>
            </a:fld>
            <a:endParaRPr lang="en-US"/>
          </a:p>
        </p:txBody>
      </p:sp>
      <p:sp>
        <p:nvSpPr>
          <p:cNvPr id="5" name="Footer Placeholder 4">
            <a:extLst>
              <a:ext uri="{FF2B5EF4-FFF2-40B4-BE49-F238E27FC236}">
                <a16:creationId xmlns:a16="http://schemas.microsoft.com/office/drawing/2014/main" id="{303F7C4E-958A-B99A-D9BB-54BCEB71D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D0BF5-2EA3-5CAE-EE98-DADE4885B8C0}"/>
              </a:ext>
            </a:extLst>
          </p:cNvPr>
          <p:cNvSpPr>
            <a:spLocks noGrp="1"/>
          </p:cNvSpPr>
          <p:nvPr>
            <p:ph type="sldNum" sz="quarter" idx="12"/>
          </p:nvPr>
        </p:nvSpPr>
        <p:spPr/>
        <p:txBody>
          <a:bodyPr/>
          <a:lstStyle/>
          <a:p>
            <a:fld id="{262A8621-3181-484B-8F78-EBF8A6B3D466}" type="slidenum">
              <a:rPr lang="en-US" smtClean="0"/>
              <a:t>‹#›</a:t>
            </a:fld>
            <a:endParaRPr lang="en-US"/>
          </a:p>
        </p:txBody>
      </p:sp>
    </p:spTree>
    <p:extLst>
      <p:ext uri="{BB962C8B-B14F-4D97-AF65-F5344CB8AC3E}">
        <p14:creationId xmlns:p14="http://schemas.microsoft.com/office/powerpoint/2010/main" val="3455973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ADBD16-5BFB-4D9F-9646-C75D1B53BBB6}"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00392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57AD6-CC2D-67DA-0169-325F432C1B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654BD1-F7F9-2CFE-830A-4F23BEEE63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91D1A-1EBD-9E54-EBD3-71991BDB2194}"/>
              </a:ext>
            </a:extLst>
          </p:cNvPr>
          <p:cNvSpPr>
            <a:spLocks noGrp="1"/>
          </p:cNvSpPr>
          <p:nvPr>
            <p:ph type="dt" sz="half" idx="10"/>
          </p:nvPr>
        </p:nvSpPr>
        <p:spPr/>
        <p:txBody>
          <a:bodyPr/>
          <a:lstStyle/>
          <a:p>
            <a:fld id="{D097DF99-12B4-43E9-97C9-C327664269B4}" type="datetimeFigureOut">
              <a:rPr lang="en-US" smtClean="0"/>
              <a:t>8/7/2024</a:t>
            </a:fld>
            <a:endParaRPr lang="en-US"/>
          </a:p>
        </p:txBody>
      </p:sp>
      <p:sp>
        <p:nvSpPr>
          <p:cNvPr id="5" name="Footer Placeholder 4">
            <a:extLst>
              <a:ext uri="{FF2B5EF4-FFF2-40B4-BE49-F238E27FC236}">
                <a16:creationId xmlns:a16="http://schemas.microsoft.com/office/drawing/2014/main" id="{72904D73-0620-717C-FD1A-7D65FDC08E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8C4DA-0307-13EE-3349-579F0B04F1A3}"/>
              </a:ext>
            </a:extLst>
          </p:cNvPr>
          <p:cNvSpPr>
            <a:spLocks noGrp="1"/>
          </p:cNvSpPr>
          <p:nvPr>
            <p:ph type="sldNum" sz="quarter" idx="12"/>
          </p:nvPr>
        </p:nvSpPr>
        <p:spPr/>
        <p:txBody>
          <a:bodyPr/>
          <a:lstStyle/>
          <a:p>
            <a:fld id="{262A8621-3181-484B-8F78-EBF8A6B3D466}" type="slidenum">
              <a:rPr lang="en-US" smtClean="0"/>
              <a:t>‹#›</a:t>
            </a:fld>
            <a:endParaRPr lang="en-US"/>
          </a:p>
        </p:txBody>
      </p:sp>
    </p:spTree>
    <p:extLst>
      <p:ext uri="{BB962C8B-B14F-4D97-AF65-F5344CB8AC3E}">
        <p14:creationId xmlns:p14="http://schemas.microsoft.com/office/powerpoint/2010/main" val="28959263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D10F1-45D5-EFB6-4B1E-2EA15979C3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E9AE22-553F-10FA-6A27-38706370AE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09544B-DB10-35FD-956E-A8B2780340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C1967F-DC1A-9D09-CB5C-3E8AEEE81118}"/>
              </a:ext>
            </a:extLst>
          </p:cNvPr>
          <p:cNvSpPr>
            <a:spLocks noGrp="1"/>
          </p:cNvSpPr>
          <p:nvPr>
            <p:ph type="dt" sz="half" idx="10"/>
          </p:nvPr>
        </p:nvSpPr>
        <p:spPr/>
        <p:txBody>
          <a:bodyPr/>
          <a:lstStyle/>
          <a:p>
            <a:fld id="{D097DF99-12B4-43E9-97C9-C327664269B4}" type="datetimeFigureOut">
              <a:rPr lang="en-US" smtClean="0"/>
              <a:t>8/7/2024</a:t>
            </a:fld>
            <a:endParaRPr lang="en-US"/>
          </a:p>
        </p:txBody>
      </p:sp>
      <p:sp>
        <p:nvSpPr>
          <p:cNvPr id="6" name="Footer Placeholder 5">
            <a:extLst>
              <a:ext uri="{FF2B5EF4-FFF2-40B4-BE49-F238E27FC236}">
                <a16:creationId xmlns:a16="http://schemas.microsoft.com/office/drawing/2014/main" id="{51C4D692-3169-4B2A-1A0C-1671581C31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36E43-8C4F-5ECF-2475-13FD3BDCC18C}"/>
              </a:ext>
            </a:extLst>
          </p:cNvPr>
          <p:cNvSpPr>
            <a:spLocks noGrp="1"/>
          </p:cNvSpPr>
          <p:nvPr>
            <p:ph type="sldNum" sz="quarter" idx="12"/>
          </p:nvPr>
        </p:nvSpPr>
        <p:spPr/>
        <p:txBody>
          <a:bodyPr/>
          <a:lstStyle/>
          <a:p>
            <a:fld id="{262A8621-3181-484B-8F78-EBF8A6B3D466}" type="slidenum">
              <a:rPr lang="en-US" smtClean="0"/>
              <a:t>‹#›</a:t>
            </a:fld>
            <a:endParaRPr lang="en-US"/>
          </a:p>
        </p:txBody>
      </p:sp>
    </p:spTree>
    <p:extLst>
      <p:ext uri="{BB962C8B-B14F-4D97-AF65-F5344CB8AC3E}">
        <p14:creationId xmlns:p14="http://schemas.microsoft.com/office/powerpoint/2010/main" val="42445005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FF831-6834-B926-15DA-820FF3D696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320421-BBC1-F936-BDF2-BE70A35366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BDB6BA-650B-6A45-A40F-CFDDD895AA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BD9344-2FA0-E9F0-CD9D-00955A8FE7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AAC15D-30CF-A4F0-38F9-9BD5DE701A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025C82-3434-BEC7-99C2-D4A67930D97C}"/>
              </a:ext>
            </a:extLst>
          </p:cNvPr>
          <p:cNvSpPr>
            <a:spLocks noGrp="1"/>
          </p:cNvSpPr>
          <p:nvPr>
            <p:ph type="dt" sz="half" idx="10"/>
          </p:nvPr>
        </p:nvSpPr>
        <p:spPr/>
        <p:txBody>
          <a:bodyPr/>
          <a:lstStyle/>
          <a:p>
            <a:fld id="{D097DF99-12B4-43E9-97C9-C327664269B4}" type="datetimeFigureOut">
              <a:rPr lang="en-US" smtClean="0"/>
              <a:t>8/7/2024</a:t>
            </a:fld>
            <a:endParaRPr lang="en-US"/>
          </a:p>
        </p:txBody>
      </p:sp>
      <p:sp>
        <p:nvSpPr>
          <p:cNvPr id="8" name="Footer Placeholder 7">
            <a:extLst>
              <a:ext uri="{FF2B5EF4-FFF2-40B4-BE49-F238E27FC236}">
                <a16:creationId xmlns:a16="http://schemas.microsoft.com/office/drawing/2014/main" id="{EDE485DD-BDDB-7472-DEBB-9517459FDB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BED7E0-6C02-0190-7654-308112C60C37}"/>
              </a:ext>
            </a:extLst>
          </p:cNvPr>
          <p:cNvSpPr>
            <a:spLocks noGrp="1"/>
          </p:cNvSpPr>
          <p:nvPr>
            <p:ph type="sldNum" sz="quarter" idx="12"/>
          </p:nvPr>
        </p:nvSpPr>
        <p:spPr/>
        <p:txBody>
          <a:bodyPr/>
          <a:lstStyle/>
          <a:p>
            <a:fld id="{262A8621-3181-484B-8F78-EBF8A6B3D466}" type="slidenum">
              <a:rPr lang="en-US" smtClean="0"/>
              <a:t>‹#›</a:t>
            </a:fld>
            <a:endParaRPr lang="en-US"/>
          </a:p>
        </p:txBody>
      </p:sp>
    </p:spTree>
    <p:extLst>
      <p:ext uri="{BB962C8B-B14F-4D97-AF65-F5344CB8AC3E}">
        <p14:creationId xmlns:p14="http://schemas.microsoft.com/office/powerpoint/2010/main" val="689158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89DB-D3F7-ECAE-FC04-2C8FA4F90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E0C385-03E3-22B9-CC18-A9D6579304EC}"/>
              </a:ext>
            </a:extLst>
          </p:cNvPr>
          <p:cNvSpPr>
            <a:spLocks noGrp="1"/>
          </p:cNvSpPr>
          <p:nvPr>
            <p:ph type="dt" sz="half" idx="10"/>
          </p:nvPr>
        </p:nvSpPr>
        <p:spPr/>
        <p:txBody>
          <a:bodyPr/>
          <a:lstStyle/>
          <a:p>
            <a:fld id="{D097DF99-12B4-43E9-97C9-C327664269B4}" type="datetimeFigureOut">
              <a:rPr lang="en-US" smtClean="0"/>
              <a:t>8/7/2024</a:t>
            </a:fld>
            <a:endParaRPr lang="en-US"/>
          </a:p>
        </p:txBody>
      </p:sp>
      <p:sp>
        <p:nvSpPr>
          <p:cNvPr id="4" name="Footer Placeholder 3">
            <a:extLst>
              <a:ext uri="{FF2B5EF4-FFF2-40B4-BE49-F238E27FC236}">
                <a16:creationId xmlns:a16="http://schemas.microsoft.com/office/drawing/2014/main" id="{051D27B2-8AFA-FCF0-9DEC-C76021BA69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B2D76-A65D-23D2-0427-C44C1E44E772}"/>
              </a:ext>
            </a:extLst>
          </p:cNvPr>
          <p:cNvSpPr>
            <a:spLocks noGrp="1"/>
          </p:cNvSpPr>
          <p:nvPr>
            <p:ph type="sldNum" sz="quarter" idx="12"/>
          </p:nvPr>
        </p:nvSpPr>
        <p:spPr/>
        <p:txBody>
          <a:bodyPr/>
          <a:lstStyle/>
          <a:p>
            <a:fld id="{262A8621-3181-484B-8F78-EBF8A6B3D466}" type="slidenum">
              <a:rPr lang="en-US" smtClean="0"/>
              <a:t>‹#›</a:t>
            </a:fld>
            <a:endParaRPr lang="en-US"/>
          </a:p>
        </p:txBody>
      </p:sp>
    </p:spTree>
    <p:extLst>
      <p:ext uri="{BB962C8B-B14F-4D97-AF65-F5344CB8AC3E}">
        <p14:creationId xmlns:p14="http://schemas.microsoft.com/office/powerpoint/2010/main" val="2245804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AE2516-EAB0-3097-35F2-A84B0269CBAD}"/>
              </a:ext>
            </a:extLst>
          </p:cNvPr>
          <p:cNvSpPr>
            <a:spLocks noGrp="1"/>
          </p:cNvSpPr>
          <p:nvPr>
            <p:ph type="dt" sz="half" idx="10"/>
          </p:nvPr>
        </p:nvSpPr>
        <p:spPr/>
        <p:txBody>
          <a:bodyPr/>
          <a:lstStyle/>
          <a:p>
            <a:fld id="{D097DF99-12B4-43E9-97C9-C327664269B4}" type="datetimeFigureOut">
              <a:rPr lang="en-US" smtClean="0"/>
              <a:t>8/7/2024</a:t>
            </a:fld>
            <a:endParaRPr lang="en-US"/>
          </a:p>
        </p:txBody>
      </p:sp>
      <p:sp>
        <p:nvSpPr>
          <p:cNvPr id="3" name="Footer Placeholder 2">
            <a:extLst>
              <a:ext uri="{FF2B5EF4-FFF2-40B4-BE49-F238E27FC236}">
                <a16:creationId xmlns:a16="http://schemas.microsoft.com/office/drawing/2014/main" id="{5B5FA97F-2100-FD70-357E-862E848ED8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575484-ED33-CC11-DED7-AAAC04646455}"/>
              </a:ext>
            </a:extLst>
          </p:cNvPr>
          <p:cNvSpPr>
            <a:spLocks noGrp="1"/>
          </p:cNvSpPr>
          <p:nvPr>
            <p:ph type="sldNum" sz="quarter" idx="12"/>
          </p:nvPr>
        </p:nvSpPr>
        <p:spPr/>
        <p:txBody>
          <a:bodyPr/>
          <a:lstStyle/>
          <a:p>
            <a:fld id="{262A8621-3181-484B-8F78-EBF8A6B3D466}" type="slidenum">
              <a:rPr lang="en-US" smtClean="0"/>
              <a:t>‹#›</a:t>
            </a:fld>
            <a:endParaRPr lang="en-US"/>
          </a:p>
        </p:txBody>
      </p:sp>
    </p:spTree>
    <p:extLst>
      <p:ext uri="{BB962C8B-B14F-4D97-AF65-F5344CB8AC3E}">
        <p14:creationId xmlns:p14="http://schemas.microsoft.com/office/powerpoint/2010/main" val="2824599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41015-8E17-1C73-6DEF-0D556CEFCC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5A4AC5-B4DA-ED36-0927-FF085536C0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C8E081-8825-B7CB-AC6C-0DC567454B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EE469F-8F36-F97D-5A8F-07CB8178244B}"/>
              </a:ext>
            </a:extLst>
          </p:cNvPr>
          <p:cNvSpPr>
            <a:spLocks noGrp="1"/>
          </p:cNvSpPr>
          <p:nvPr>
            <p:ph type="dt" sz="half" idx="10"/>
          </p:nvPr>
        </p:nvSpPr>
        <p:spPr/>
        <p:txBody>
          <a:bodyPr/>
          <a:lstStyle/>
          <a:p>
            <a:fld id="{D097DF99-12B4-43E9-97C9-C327664269B4}" type="datetimeFigureOut">
              <a:rPr lang="en-US" smtClean="0"/>
              <a:t>8/7/2024</a:t>
            </a:fld>
            <a:endParaRPr lang="en-US"/>
          </a:p>
        </p:txBody>
      </p:sp>
      <p:sp>
        <p:nvSpPr>
          <p:cNvPr id="6" name="Footer Placeholder 5">
            <a:extLst>
              <a:ext uri="{FF2B5EF4-FFF2-40B4-BE49-F238E27FC236}">
                <a16:creationId xmlns:a16="http://schemas.microsoft.com/office/drawing/2014/main" id="{5F3D5701-8344-9689-38FA-D52CAD8262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7CB7B3-525D-62BD-8A29-AE6B7D6018FD}"/>
              </a:ext>
            </a:extLst>
          </p:cNvPr>
          <p:cNvSpPr>
            <a:spLocks noGrp="1"/>
          </p:cNvSpPr>
          <p:nvPr>
            <p:ph type="sldNum" sz="quarter" idx="12"/>
          </p:nvPr>
        </p:nvSpPr>
        <p:spPr/>
        <p:txBody>
          <a:bodyPr/>
          <a:lstStyle/>
          <a:p>
            <a:fld id="{262A8621-3181-484B-8F78-EBF8A6B3D466}" type="slidenum">
              <a:rPr lang="en-US" smtClean="0"/>
              <a:t>‹#›</a:t>
            </a:fld>
            <a:endParaRPr lang="en-US"/>
          </a:p>
        </p:txBody>
      </p:sp>
    </p:spTree>
    <p:extLst>
      <p:ext uri="{BB962C8B-B14F-4D97-AF65-F5344CB8AC3E}">
        <p14:creationId xmlns:p14="http://schemas.microsoft.com/office/powerpoint/2010/main" val="4047060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91E22-3B13-7176-B50D-68CF0839AE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13BA28-01F9-0A66-FD9F-22B610046B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2D2254-952E-659B-663C-E0DED14E0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F5D609-E1CF-324C-8EDA-BB86DB25E0A2}"/>
              </a:ext>
            </a:extLst>
          </p:cNvPr>
          <p:cNvSpPr>
            <a:spLocks noGrp="1"/>
          </p:cNvSpPr>
          <p:nvPr>
            <p:ph type="dt" sz="half" idx="10"/>
          </p:nvPr>
        </p:nvSpPr>
        <p:spPr/>
        <p:txBody>
          <a:bodyPr/>
          <a:lstStyle/>
          <a:p>
            <a:fld id="{D097DF99-12B4-43E9-97C9-C327664269B4}" type="datetimeFigureOut">
              <a:rPr lang="en-US" smtClean="0"/>
              <a:t>8/7/2024</a:t>
            </a:fld>
            <a:endParaRPr lang="en-US"/>
          </a:p>
        </p:txBody>
      </p:sp>
      <p:sp>
        <p:nvSpPr>
          <p:cNvPr id="6" name="Footer Placeholder 5">
            <a:extLst>
              <a:ext uri="{FF2B5EF4-FFF2-40B4-BE49-F238E27FC236}">
                <a16:creationId xmlns:a16="http://schemas.microsoft.com/office/drawing/2014/main" id="{8C716FF9-15B3-BB37-5A6E-00479FED7E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45BC64-7688-2774-8CAC-CC12CB9D66D5}"/>
              </a:ext>
            </a:extLst>
          </p:cNvPr>
          <p:cNvSpPr>
            <a:spLocks noGrp="1"/>
          </p:cNvSpPr>
          <p:nvPr>
            <p:ph type="sldNum" sz="quarter" idx="12"/>
          </p:nvPr>
        </p:nvSpPr>
        <p:spPr/>
        <p:txBody>
          <a:bodyPr/>
          <a:lstStyle/>
          <a:p>
            <a:fld id="{262A8621-3181-484B-8F78-EBF8A6B3D466}" type="slidenum">
              <a:rPr lang="en-US" smtClean="0"/>
              <a:t>‹#›</a:t>
            </a:fld>
            <a:endParaRPr lang="en-US"/>
          </a:p>
        </p:txBody>
      </p:sp>
    </p:spTree>
    <p:extLst>
      <p:ext uri="{BB962C8B-B14F-4D97-AF65-F5344CB8AC3E}">
        <p14:creationId xmlns:p14="http://schemas.microsoft.com/office/powerpoint/2010/main" val="41310165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786F-9BDF-0265-0299-753880DE2B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9B8720-6B30-3385-942F-CBB2F42265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D6758A-8F68-0D51-CAF3-F9241AB9EF21}"/>
              </a:ext>
            </a:extLst>
          </p:cNvPr>
          <p:cNvSpPr>
            <a:spLocks noGrp="1"/>
          </p:cNvSpPr>
          <p:nvPr>
            <p:ph type="dt" sz="half" idx="10"/>
          </p:nvPr>
        </p:nvSpPr>
        <p:spPr/>
        <p:txBody>
          <a:bodyPr/>
          <a:lstStyle/>
          <a:p>
            <a:fld id="{D097DF99-12B4-43E9-97C9-C327664269B4}" type="datetimeFigureOut">
              <a:rPr lang="en-US" smtClean="0"/>
              <a:t>8/7/2024</a:t>
            </a:fld>
            <a:endParaRPr lang="en-US"/>
          </a:p>
        </p:txBody>
      </p:sp>
      <p:sp>
        <p:nvSpPr>
          <p:cNvPr id="5" name="Footer Placeholder 4">
            <a:extLst>
              <a:ext uri="{FF2B5EF4-FFF2-40B4-BE49-F238E27FC236}">
                <a16:creationId xmlns:a16="http://schemas.microsoft.com/office/drawing/2014/main" id="{B2BED161-DE6B-3574-19D3-06C88E806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57B541-D771-E6D3-6579-7015E9AD6A6E}"/>
              </a:ext>
            </a:extLst>
          </p:cNvPr>
          <p:cNvSpPr>
            <a:spLocks noGrp="1"/>
          </p:cNvSpPr>
          <p:nvPr>
            <p:ph type="sldNum" sz="quarter" idx="12"/>
          </p:nvPr>
        </p:nvSpPr>
        <p:spPr/>
        <p:txBody>
          <a:bodyPr/>
          <a:lstStyle/>
          <a:p>
            <a:fld id="{262A8621-3181-484B-8F78-EBF8A6B3D466}" type="slidenum">
              <a:rPr lang="en-US" smtClean="0"/>
              <a:t>‹#›</a:t>
            </a:fld>
            <a:endParaRPr lang="en-US"/>
          </a:p>
        </p:txBody>
      </p:sp>
    </p:spTree>
    <p:extLst>
      <p:ext uri="{BB962C8B-B14F-4D97-AF65-F5344CB8AC3E}">
        <p14:creationId xmlns:p14="http://schemas.microsoft.com/office/powerpoint/2010/main" val="3526269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7BDE95-3618-E40F-4F27-A06C2446BB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31A60F-1152-5360-E3B5-3E8C7EF4C5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617A56-E50B-B5DF-3831-793E109C6C0D}"/>
              </a:ext>
            </a:extLst>
          </p:cNvPr>
          <p:cNvSpPr>
            <a:spLocks noGrp="1"/>
          </p:cNvSpPr>
          <p:nvPr>
            <p:ph type="dt" sz="half" idx="10"/>
          </p:nvPr>
        </p:nvSpPr>
        <p:spPr/>
        <p:txBody>
          <a:bodyPr/>
          <a:lstStyle/>
          <a:p>
            <a:fld id="{D097DF99-12B4-43E9-97C9-C327664269B4}" type="datetimeFigureOut">
              <a:rPr lang="en-US" smtClean="0"/>
              <a:t>8/7/2024</a:t>
            </a:fld>
            <a:endParaRPr lang="en-US"/>
          </a:p>
        </p:txBody>
      </p:sp>
      <p:sp>
        <p:nvSpPr>
          <p:cNvPr id="5" name="Footer Placeholder 4">
            <a:extLst>
              <a:ext uri="{FF2B5EF4-FFF2-40B4-BE49-F238E27FC236}">
                <a16:creationId xmlns:a16="http://schemas.microsoft.com/office/drawing/2014/main" id="{6F48FD02-567C-463C-3F5E-E159A5D24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2173F-70B1-2DF1-D802-DA6DC8FE0110}"/>
              </a:ext>
            </a:extLst>
          </p:cNvPr>
          <p:cNvSpPr>
            <a:spLocks noGrp="1"/>
          </p:cNvSpPr>
          <p:nvPr>
            <p:ph type="sldNum" sz="quarter" idx="12"/>
          </p:nvPr>
        </p:nvSpPr>
        <p:spPr/>
        <p:txBody>
          <a:bodyPr/>
          <a:lstStyle/>
          <a:p>
            <a:fld id="{262A8621-3181-484B-8F78-EBF8A6B3D466}" type="slidenum">
              <a:rPr lang="en-US" smtClean="0"/>
              <a:t>‹#›</a:t>
            </a:fld>
            <a:endParaRPr lang="en-US"/>
          </a:p>
        </p:txBody>
      </p:sp>
    </p:spTree>
    <p:extLst>
      <p:ext uri="{BB962C8B-B14F-4D97-AF65-F5344CB8AC3E}">
        <p14:creationId xmlns:p14="http://schemas.microsoft.com/office/powerpoint/2010/main" val="254631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DBD16-5BFB-4D9F-9646-C75D1B53BBB6}" type="datetimeFigureOut">
              <a:rPr lang="en-US" smtClean="0"/>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4276891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ADBD16-5BFB-4D9F-9646-C75D1B53BBB6}"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8299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ADBD16-5BFB-4D9F-9646-C75D1B53BBB6}" type="datetimeFigureOut">
              <a:rPr lang="en-US" smtClean="0"/>
              <a:t>8/7/2024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3499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ADBD16-5BFB-4D9F-9646-C75D1B53BBB6}" type="datetimeFigureOut">
              <a:rPr lang="en-US" smtClean="0"/>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19891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DBD16-5BFB-4D9F-9646-C75D1B53BBB6}" type="datetimeFigureOut">
              <a:rPr lang="en-US" smtClean="0"/>
              <a:t>8/7/2024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68131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00831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DBD16-5BFB-4D9F-9646-C75D1B53BBB6}" type="datetimeFigureOut">
              <a:rPr lang="en-US" smtClean="0"/>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54346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CADBD16-5BFB-4D9F-9646-C75D1B53BBB6}" type="datetimeFigureOut">
              <a:rPr lang="en-US" smtClean="0"/>
              <a:pPr/>
              <a:t>8/7/2024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595723298"/>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EBE249-BB5A-7893-5019-D720CCF486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1148B7-593E-5626-61B4-B4193B0CF2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83D34-265A-0227-4B09-963B261A19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97DF99-12B4-43E9-97C9-C327664269B4}" type="datetimeFigureOut">
              <a:rPr lang="en-US" smtClean="0"/>
              <a:t>8/7/2024</a:t>
            </a:fld>
            <a:endParaRPr lang="en-US"/>
          </a:p>
        </p:txBody>
      </p:sp>
      <p:sp>
        <p:nvSpPr>
          <p:cNvPr id="5" name="Footer Placeholder 4">
            <a:extLst>
              <a:ext uri="{FF2B5EF4-FFF2-40B4-BE49-F238E27FC236}">
                <a16:creationId xmlns:a16="http://schemas.microsoft.com/office/drawing/2014/main" id="{220737D6-E0C1-63E1-E8F8-D67883614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E008804-9278-7FB8-EDFB-0500384E85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62A8621-3181-484B-8F78-EBF8A6B3D466}" type="slidenum">
              <a:rPr lang="en-US" smtClean="0"/>
              <a:t>‹#›</a:t>
            </a:fld>
            <a:endParaRPr lang="en-US"/>
          </a:p>
        </p:txBody>
      </p:sp>
    </p:spTree>
    <p:extLst>
      <p:ext uri="{BB962C8B-B14F-4D97-AF65-F5344CB8AC3E}">
        <p14:creationId xmlns:p14="http://schemas.microsoft.com/office/powerpoint/2010/main" val="3102238468"/>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s://creativecommons.org/licenses/by-nd/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mdpi.com/2227-9032/9/9/1094" TargetMode="External"/><Relationship Id="rId5" Type="http://schemas.openxmlformats.org/officeDocument/2006/relationships/image" Target="../media/image5.png"/><Relationship Id="rId4" Type="http://schemas.openxmlformats.org/officeDocument/2006/relationships/hyperlink" Target="https://www.politifactbias.com/2016/05/what-no-2016-pulitzer-for-politifact.html"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t.co/vst2mpeLUq"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uua.org/international/blog/freedom-press-fake-news-disinformation" TargetMode="Externa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9.png"/><Relationship Id="rId7" Type="http://schemas.openxmlformats.org/officeDocument/2006/relationships/diagramColors" Target="../diagrams/colors1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creativecommons.org/licenses/by-nd/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politifactbias.com/2016/05/what-no-2016-pulitzer-for-politifact.html" TargetMode="External"/><Relationship Id="rId5" Type="http://schemas.openxmlformats.org/officeDocument/2006/relationships/image" Target="../media/image6.JPG"/><Relationship Id="rId4" Type="http://schemas.openxmlformats.org/officeDocument/2006/relationships/hyperlink" Target="https://www.mdpi.com/2227-9032/9/9/1094"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A collection of geometric shapes&#10;&#10;Description automatically generated">
            <a:extLst>
              <a:ext uri="{FF2B5EF4-FFF2-40B4-BE49-F238E27FC236}">
                <a16:creationId xmlns:a16="http://schemas.microsoft.com/office/drawing/2014/main" id="{62D75681-C371-DC2F-F331-03C9384FEDA8}"/>
              </a:ext>
            </a:extLst>
          </p:cNvPr>
          <p:cNvPicPr>
            <a:picLocks noChangeAspect="1"/>
          </p:cNvPicPr>
          <p:nvPr/>
        </p:nvPicPr>
        <p:blipFill>
          <a:blip r:embed="rId3">
            <a:duotone>
              <a:schemeClr val="bg2">
                <a:shade val="45000"/>
                <a:satMod val="135000"/>
              </a:schemeClr>
              <a:prstClr val="white"/>
            </a:duotone>
          </a:blip>
          <a:srcRect t="5465" b="15887"/>
          <a:stretch/>
        </p:blipFill>
        <p:spPr>
          <a:xfrm>
            <a:off x="20" y="10"/>
            <a:ext cx="12191980" cy="6857990"/>
          </a:xfrm>
          <a:prstGeom prst="rect">
            <a:avLst/>
          </a:prstGeom>
          <a:scene3d>
            <a:camera prst="orthographicFront"/>
            <a:lightRig rig="twoPt" dir="t">
              <a:rot lat="0" lon="0" rev="7200000"/>
            </a:lightRig>
          </a:scene3d>
          <a:sp3d>
            <a:bevelT w="25400" h="19050"/>
          </a:sp3d>
        </p:spPr>
      </p:pic>
      <p:sp>
        <p:nvSpPr>
          <p:cNvPr id="17" name="Rectangle 16">
            <a:extLst>
              <a:ext uri="{FF2B5EF4-FFF2-40B4-BE49-F238E27FC236}">
                <a16:creationId xmlns:a16="http://schemas.microsoft.com/office/drawing/2014/main" id="{256A7F27-5B86-4914-90A3-E04479F8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4000"/>
                </a:schemeClr>
              </a:gs>
              <a:gs pos="100000">
                <a:schemeClr val="bg2">
                  <a:lumMod val="40000"/>
                  <a:alpha val="66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useBgFill="1">
        <p:nvSpPr>
          <p:cNvPr id="18" name="Rectangle 17">
            <a:extLst>
              <a:ext uri="{FF2B5EF4-FFF2-40B4-BE49-F238E27FC236}">
                <a16:creationId xmlns:a16="http://schemas.microsoft.com/office/drawing/2014/main" id="{832A30EC-2C72-4D1B-9B53-76A0601A1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9272" y="1828800"/>
            <a:ext cx="8833456" cy="3200400"/>
          </a:xfrm>
          <a:prstGeom prst="rect">
            <a:avLst/>
          </a:prstGeom>
          <a:ln w="190500" cap="sq">
            <a:solidFill>
              <a:srgbClr val="FFFFFF"/>
            </a:solid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a:bevelT w="25400" h="19050"/>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8B18EE-A923-971D-9BD5-2CBF5F763C63}"/>
              </a:ext>
            </a:extLst>
          </p:cNvPr>
          <p:cNvSpPr>
            <a:spLocks noGrp="1"/>
          </p:cNvSpPr>
          <p:nvPr>
            <p:ph type="ctrTitle"/>
          </p:nvPr>
        </p:nvSpPr>
        <p:spPr>
          <a:xfrm>
            <a:off x="1941534" y="2054268"/>
            <a:ext cx="8354862" cy="1728592"/>
          </a:xfrm>
        </p:spPr>
        <p:txBody>
          <a:bodyPr>
            <a:normAutofit/>
          </a:bodyPr>
          <a:lstStyle/>
          <a:p>
            <a:r>
              <a:rPr lang="en-US" sz="3700"/>
              <a:t>Fake News Detection using Machine Learning</a:t>
            </a:r>
            <a:br>
              <a:rPr lang="en-US" sz="3700"/>
            </a:br>
            <a:r>
              <a:rPr lang="en-US" sz="3700"/>
              <a:t>(Veritas AI)</a:t>
            </a:r>
          </a:p>
        </p:txBody>
      </p:sp>
      <p:sp>
        <p:nvSpPr>
          <p:cNvPr id="3" name="Subtitle 2">
            <a:extLst>
              <a:ext uri="{FF2B5EF4-FFF2-40B4-BE49-F238E27FC236}">
                <a16:creationId xmlns:a16="http://schemas.microsoft.com/office/drawing/2014/main" id="{E9543392-085E-DFD1-38A1-B564F73D54DD}"/>
              </a:ext>
            </a:extLst>
          </p:cNvPr>
          <p:cNvSpPr>
            <a:spLocks noGrp="1"/>
          </p:cNvSpPr>
          <p:nvPr>
            <p:ph type="subTitle" idx="1"/>
          </p:nvPr>
        </p:nvSpPr>
        <p:spPr>
          <a:xfrm>
            <a:off x="1941533" y="3883068"/>
            <a:ext cx="8354863" cy="965157"/>
          </a:xfrm>
        </p:spPr>
        <p:txBody>
          <a:bodyPr>
            <a:normAutofit/>
          </a:bodyPr>
          <a:lstStyle/>
          <a:p>
            <a:r>
              <a:rPr lang="en-US"/>
              <a:t>Addressing Misinformation During Critical Events like COVID-19</a:t>
            </a:r>
          </a:p>
        </p:txBody>
      </p:sp>
    </p:spTree>
    <p:extLst>
      <p:ext uri="{BB962C8B-B14F-4D97-AF65-F5344CB8AC3E}">
        <p14:creationId xmlns:p14="http://schemas.microsoft.com/office/powerpoint/2010/main" val="191562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E353-E99D-D273-2FC3-50AA043A7919}"/>
              </a:ext>
            </a:extLst>
          </p:cNvPr>
          <p:cNvSpPr>
            <a:spLocks noGrp="1"/>
          </p:cNvSpPr>
          <p:nvPr>
            <p:ph type="title"/>
          </p:nvPr>
        </p:nvSpPr>
        <p:spPr/>
        <p:txBody>
          <a:bodyPr/>
          <a:lstStyle/>
          <a:p>
            <a:r>
              <a:rPr lang="en-US" dirty="0"/>
              <a:t>Data Merging</a:t>
            </a:r>
          </a:p>
        </p:txBody>
      </p:sp>
      <p:sp>
        <p:nvSpPr>
          <p:cNvPr id="3" name="Content Placeholder 2">
            <a:extLst>
              <a:ext uri="{FF2B5EF4-FFF2-40B4-BE49-F238E27FC236}">
                <a16:creationId xmlns:a16="http://schemas.microsoft.com/office/drawing/2014/main" id="{51BE680A-35BC-BA14-2C33-127FF637692D}"/>
              </a:ext>
            </a:extLst>
          </p:cNvPr>
          <p:cNvSpPr>
            <a:spLocks noGrp="1"/>
          </p:cNvSpPr>
          <p:nvPr>
            <p:ph idx="1"/>
          </p:nvPr>
        </p:nvSpPr>
        <p:spPr/>
        <p:txBody>
          <a:bodyPr>
            <a:normAutofit/>
          </a:bodyPr>
          <a:lstStyle/>
          <a:p>
            <a:r>
              <a:rPr lang="en-US" sz="3200" dirty="0"/>
              <a:t>Objective: Create a comprehensive dataset for modeling.</a:t>
            </a:r>
          </a:p>
          <a:p>
            <a:r>
              <a:rPr lang="en-US" sz="3200" dirty="0"/>
              <a:t>Action: Combine web-scraped data with Fighting an Infodemic dataset.</a:t>
            </a:r>
          </a:p>
        </p:txBody>
      </p:sp>
    </p:spTree>
    <p:extLst>
      <p:ext uri="{BB962C8B-B14F-4D97-AF65-F5344CB8AC3E}">
        <p14:creationId xmlns:p14="http://schemas.microsoft.com/office/powerpoint/2010/main" val="1553064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6AC4C-0043-1CA1-6E61-9C2B51EEF776}"/>
              </a:ext>
            </a:extLst>
          </p:cNvPr>
          <p:cNvSpPr>
            <a:spLocks noGrp="1"/>
          </p:cNvSpPr>
          <p:nvPr>
            <p:ph type="title"/>
          </p:nvPr>
        </p:nvSpPr>
        <p:spPr>
          <a:xfrm>
            <a:off x="913795" y="609600"/>
            <a:ext cx="10353761" cy="1326321"/>
          </a:xfrm>
        </p:spPr>
        <p:txBody>
          <a:bodyPr>
            <a:normAutofit/>
          </a:bodyPr>
          <a:lstStyle/>
          <a:p>
            <a:r>
              <a:rPr lang="en-US" dirty="0"/>
              <a:t>Vectorization Techniques</a:t>
            </a:r>
          </a:p>
        </p:txBody>
      </p:sp>
      <p:graphicFrame>
        <p:nvGraphicFramePr>
          <p:cNvPr id="5" name="Content Placeholder 2">
            <a:extLst>
              <a:ext uri="{FF2B5EF4-FFF2-40B4-BE49-F238E27FC236}">
                <a16:creationId xmlns:a16="http://schemas.microsoft.com/office/drawing/2014/main" id="{9ED017DF-E700-4EDB-96E1-F57B252DBA14}"/>
              </a:ext>
            </a:extLst>
          </p:cNvPr>
          <p:cNvGraphicFramePr>
            <a:graphicFrameLocks noGrp="1"/>
          </p:cNvGraphicFramePr>
          <p:nvPr>
            <p:ph idx="1"/>
            <p:extLst>
              <p:ext uri="{D42A27DB-BD31-4B8C-83A1-F6EECF244321}">
                <p14:modId xmlns:p14="http://schemas.microsoft.com/office/powerpoint/2010/main" val="251188440"/>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0355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07387-B35D-67C3-6074-BCD42142B0AE}"/>
              </a:ext>
            </a:extLst>
          </p:cNvPr>
          <p:cNvSpPr>
            <a:spLocks noGrp="1"/>
          </p:cNvSpPr>
          <p:nvPr>
            <p:ph type="title"/>
          </p:nvPr>
        </p:nvSpPr>
        <p:spPr>
          <a:xfrm>
            <a:off x="913795" y="609600"/>
            <a:ext cx="10353761" cy="1326321"/>
          </a:xfrm>
        </p:spPr>
        <p:txBody>
          <a:bodyPr>
            <a:normAutofit/>
          </a:bodyPr>
          <a:lstStyle/>
          <a:p>
            <a:r>
              <a:rPr lang="en-US" dirty="0"/>
              <a:t>Modeling &amp; evaluation</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F53E99-A8D8-75AD-9991-97DF007B6F17}"/>
              </a:ext>
            </a:extLst>
          </p:cNvPr>
          <p:cNvSpPr>
            <a:spLocks noGrp="1"/>
          </p:cNvSpPr>
          <p:nvPr>
            <p:ph idx="1"/>
          </p:nvPr>
        </p:nvSpPr>
        <p:spPr>
          <a:xfrm>
            <a:off x="1466850" y="2463800"/>
            <a:ext cx="9247652" cy="3327400"/>
          </a:xfrm>
        </p:spPr>
        <p:txBody>
          <a:bodyPr>
            <a:normAutofit fontScale="92500" lnSpcReduction="10000"/>
          </a:bodyPr>
          <a:lstStyle/>
          <a:p>
            <a:pPr algn="just">
              <a:lnSpc>
                <a:spcPct val="110000"/>
              </a:lnSpc>
              <a:buFont typeface="Wingdings" panose="05000000000000000000" pitchFamily="2" charset="2"/>
              <a:buChar char="Ø"/>
            </a:pPr>
            <a:r>
              <a:rPr lang="en-US" sz="2400" dirty="0"/>
              <a:t>Develop and Train Models:</a:t>
            </a:r>
          </a:p>
          <a:p>
            <a:pPr algn="just">
              <a:lnSpc>
                <a:spcPct val="110000"/>
              </a:lnSpc>
            </a:pPr>
            <a:r>
              <a:rPr lang="en-US" sz="2400" dirty="0"/>
              <a:t>Machine Learning </a:t>
            </a:r>
          </a:p>
          <a:p>
            <a:pPr algn="just">
              <a:lnSpc>
                <a:spcPct val="110000"/>
              </a:lnSpc>
            </a:pPr>
            <a:r>
              <a:rPr lang="en-US" sz="2400" dirty="0"/>
              <a:t>CNN (End-to-End Embeddings, Word2Vec) with accuracy of 91%</a:t>
            </a:r>
          </a:p>
          <a:p>
            <a:pPr algn="just">
              <a:lnSpc>
                <a:spcPct val="110000"/>
              </a:lnSpc>
            </a:pPr>
            <a:r>
              <a:rPr lang="en-US" sz="2400" dirty="0"/>
              <a:t>LSTM with accuracy close to 88%</a:t>
            </a:r>
          </a:p>
          <a:p>
            <a:pPr algn="just">
              <a:lnSpc>
                <a:spcPct val="110000"/>
              </a:lnSpc>
            </a:pPr>
            <a:r>
              <a:rPr lang="en-US" sz="2400" dirty="0"/>
              <a:t>BERT with accuracy 94%</a:t>
            </a:r>
          </a:p>
          <a:p>
            <a:pPr algn="just">
              <a:lnSpc>
                <a:spcPct val="110000"/>
              </a:lnSpc>
            </a:pPr>
            <a:r>
              <a:rPr lang="en-US" sz="2400" dirty="0"/>
              <a:t>RoBERTa with accuracy 95%</a:t>
            </a:r>
          </a:p>
          <a:p>
            <a:pPr algn="just">
              <a:lnSpc>
                <a:spcPct val="110000"/>
              </a:lnSpc>
            </a:pPr>
            <a:r>
              <a:rPr lang="en-US" sz="2400" dirty="0"/>
              <a:t>Fine-Tuning: Optimize model performance.</a:t>
            </a:r>
          </a:p>
        </p:txBody>
      </p:sp>
    </p:spTree>
    <p:extLst>
      <p:ext uri="{BB962C8B-B14F-4D97-AF65-F5344CB8AC3E}">
        <p14:creationId xmlns:p14="http://schemas.microsoft.com/office/powerpoint/2010/main" val="2276751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02CCD-C64C-3DE2-2B47-10248F7C30D5}"/>
              </a:ext>
            </a:extLst>
          </p:cNvPr>
          <p:cNvSpPr>
            <a:spLocks noGrp="1"/>
          </p:cNvSpPr>
          <p:nvPr>
            <p:ph type="title"/>
          </p:nvPr>
        </p:nvSpPr>
        <p:spPr>
          <a:xfrm>
            <a:off x="913795" y="609600"/>
            <a:ext cx="10353761" cy="1326321"/>
          </a:xfrm>
        </p:spPr>
        <p:txBody>
          <a:bodyPr>
            <a:normAutofit/>
          </a:bodyPr>
          <a:lstStyle/>
          <a:p>
            <a:r>
              <a:rPr lang="en-US"/>
              <a:t> Deployment</a:t>
            </a:r>
          </a:p>
        </p:txBody>
      </p:sp>
      <p:sp>
        <p:nvSpPr>
          <p:cNvPr id="3" name="Content Placeholder 2">
            <a:extLst>
              <a:ext uri="{FF2B5EF4-FFF2-40B4-BE49-F238E27FC236}">
                <a16:creationId xmlns:a16="http://schemas.microsoft.com/office/drawing/2014/main" id="{21B678BB-F4AE-90E8-9FB6-CDD5DE5EAFDD}"/>
              </a:ext>
            </a:extLst>
          </p:cNvPr>
          <p:cNvSpPr>
            <a:spLocks noGrp="1"/>
          </p:cNvSpPr>
          <p:nvPr>
            <p:ph idx="1"/>
          </p:nvPr>
        </p:nvSpPr>
        <p:spPr>
          <a:xfrm>
            <a:off x="913795" y="2096064"/>
            <a:ext cx="5016860" cy="3695136"/>
          </a:xfrm>
        </p:spPr>
        <p:txBody>
          <a:bodyPr>
            <a:normAutofit/>
          </a:bodyPr>
          <a:lstStyle/>
          <a:p>
            <a:pPr>
              <a:buFont typeface="Arial" panose="020B0604020202020204" pitchFamily="34" charset="0"/>
              <a:buChar char="•"/>
            </a:pPr>
            <a:r>
              <a:rPr lang="en-US" sz="3200" b="1" dirty="0"/>
              <a:t>Tool</a:t>
            </a:r>
            <a:r>
              <a:rPr lang="en-US" sz="3200" dirty="0"/>
              <a:t>: Streamlit</a:t>
            </a:r>
          </a:p>
          <a:p>
            <a:pPr>
              <a:buFont typeface="Arial" panose="020B0604020202020204" pitchFamily="34" charset="0"/>
              <a:buChar char="•"/>
            </a:pPr>
            <a:r>
              <a:rPr lang="en-US" sz="3200" b="1" dirty="0"/>
              <a:t>Objective</a:t>
            </a:r>
            <a:r>
              <a:rPr lang="en-US" sz="3200" dirty="0"/>
              <a:t>: Create a user-friendly interface for real-time detection.</a:t>
            </a:r>
          </a:p>
          <a:p>
            <a:endParaRPr lang="en-US" dirty="0"/>
          </a:p>
        </p:txBody>
      </p:sp>
      <p:pic>
        <p:nvPicPr>
          <p:cNvPr id="5" name="Picture 4">
            <a:extLst>
              <a:ext uri="{FF2B5EF4-FFF2-40B4-BE49-F238E27FC236}">
                <a16:creationId xmlns:a16="http://schemas.microsoft.com/office/drawing/2014/main" id="{64436650-F06A-B15A-5B6D-605F5DA36582}"/>
              </a:ext>
            </a:extLst>
          </p:cNvPr>
          <p:cNvPicPr>
            <a:picLocks noChangeAspect="1"/>
          </p:cNvPicPr>
          <p:nvPr/>
        </p:nvPicPr>
        <p:blipFill>
          <a:blip r:embed="rId3"/>
          <a:srcRect r="24593" b="1"/>
          <a:stretch/>
        </p:blipFill>
        <p:spPr>
          <a:xfrm>
            <a:off x="6357257" y="2210935"/>
            <a:ext cx="4833257"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1891091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6036EA-FC8F-4D3F-3576-A637CBCED10A}"/>
              </a:ext>
            </a:extLst>
          </p:cNvPr>
          <p:cNvPicPr>
            <a:picLocks noGrp="1" noChangeAspect="1"/>
          </p:cNvPicPr>
          <p:nvPr>
            <p:ph idx="1"/>
          </p:nvPr>
        </p:nvPicPr>
        <p:blipFill>
          <a:blip r:embed="rId3"/>
          <a:stretch>
            <a:fillRect/>
          </a:stretch>
        </p:blipFill>
        <p:spPr>
          <a:xfrm>
            <a:off x="1033175" y="643466"/>
            <a:ext cx="10037959" cy="5571067"/>
          </a:xfrm>
          <a:prstGeom prst="rect">
            <a:avLst/>
          </a:prstGeom>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1615067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89074-5476-45AA-EBA7-7AEF2CEA1F8F}"/>
              </a:ext>
            </a:extLst>
          </p:cNvPr>
          <p:cNvSpPr>
            <a:spLocks noGrp="1"/>
          </p:cNvSpPr>
          <p:nvPr>
            <p:ph type="title"/>
          </p:nvPr>
        </p:nvSpPr>
        <p:spPr>
          <a:xfrm>
            <a:off x="913795" y="609600"/>
            <a:ext cx="10353761" cy="1326321"/>
          </a:xfrm>
        </p:spPr>
        <p:txBody>
          <a:bodyPr>
            <a:normAutofit/>
          </a:bodyPr>
          <a:lstStyle/>
          <a:p>
            <a:r>
              <a:rPr lang="en-US" dirty="0"/>
              <a:t>Data Collection</a:t>
            </a:r>
          </a:p>
        </p:txBody>
      </p:sp>
      <p:sp>
        <p:nvSpPr>
          <p:cNvPr id="3" name="Content Placeholder 2">
            <a:extLst>
              <a:ext uri="{FF2B5EF4-FFF2-40B4-BE49-F238E27FC236}">
                <a16:creationId xmlns:a16="http://schemas.microsoft.com/office/drawing/2014/main" id="{BDCB675E-4078-B3AF-D594-0B5A08C505DA}"/>
              </a:ext>
            </a:extLst>
          </p:cNvPr>
          <p:cNvSpPr>
            <a:spLocks noGrp="1"/>
          </p:cNvSpPr>
          <p:nvPr>
            <p:ph idx="1"/>
          </p:nvPr>
        </p:nvSpPr>
        <p:spPr>
          <a:xfrm>
            <a:off x="913795" y="2096064"/>
            <a:ext cx="6352824" cy="3695136"/>
          </a:xfrm>
        </p:spPr>
        <p:txBody>
          <a:bodyPr>
            <a:normAutofit/>
          </a:bodyPr>
          <a:lstStyle/>
          <a:p>
            <a:pPr marL="0" indent="0">
              <a:buNone/>
            </a:pPr>
            <a:r>
              <a:rPr lang="en-US" dirty="0"/>
              <a:t>Sources:</a:t>
            </a:r>
          </a:p>
          <a:p>
            <a:r>
              <a:rPr lang="en-US" dirty="0"/>
              <a:t>PolitiFact: Web scraping for COVID-19 news.</a:t>
            </a:r>
          </a:p>
          <a:p>
            <a:r>
              <a:rPr lang="en-US" dirty="0"/>
              <a:t>Fighting an Infodemic Dataset: 10,700 annotated social media posts/articles.</a:t>
            </a:r>
          </a:p>
        </p:txBody>
      </p:sp>
      <p:sp>
        <p:nvSpPr>
          <p:cNvPr id="22" name="Rectangle 21">
            <a:extLst>
              <a:ext uri="{FF2B5EF4-FFF2-40B4-BE49-F238E27FC236}">
                <a16:creationId xmlns:a16="http://schemas.microsoft.com/office/drawing/2014/main" id="{C24F8008-E57F-41F3-A647-6AD26AC6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2210935"/>
            <a:ext cx="3511778" cy="349318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980786C8-A98B-F77B-4A64-494921D6BF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998" b="-1"/>
          <a:stretch/>
        </p:blipFill>
        <p:spPr>
          <a:xfrm>
            <a:off x="7913214" y="2348859"/>
            <a:ext cx="3021653" cy="1480305"/>
          </a:xfrm>
          <a:prstGeom prst="rect">
            <a:avLst/>
          </a:prstGeom>
        </p:spPr>
      </p:pic>
      <p:pic>
        <p:nvPicPr>
          <p:cNvPr id="10" name="Picture 9" descr="A close-up of a virus&#10;&#10;Description automatically generated">
            <a:extLst>
              <a:ext uri="{FF2B5EF4-FFF2-40B4-BE49-F238E27FC236}">
                <a16:creationId xmlns:a16="http://schemas.microsoft.com/office/drawing/2014/main" id="{4B802A55-FC89-2C8F-E597-76BC0C23ED6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17430" r="-4" b="28438"/>
          <a:stretch/>
        </p:blipFill>
        <p:spPr>
          <a:xfrm>
            <a:off x="7815375" y="4037958"/>
            <a:ext cx="3217333" cy="1480308"/>
          </a:xfrm>
          <a:prstGeom prst="rect">
            <a:avLst/>
          </a:prstGeom>
        </p:spPr>
      </p:pic>
      <p:sp>
        <p:nvSpPr>
          <p:cNvPr id="6" name="TextBox 5">
            <a:extLst>
              <a:ext uri="{FF2B5EF4-FFF2-40B4-BE49-F238E27FC236}">
                <a16:creationId xmlns:a16="http://schemas.microsoft.com/office/drawing/2014/main" id="{24FEE257-1B14-DE55-D102-FF61877CA24C}"/>
              </a:ext>
            </a:extLst>
          </p:cNvPr>
          <p:cNvSpPr txBox="1"/>
          <p:nvPr/>
        </p:nvSpPr>
        <p:spPr>
          <a:xfrm>
            <a:off x="8296003" y="3629109"/>
            <a:ext cx="2638864" cy="200055"/>
          </a:xfrm>
          <a:prstGeom prst="rect">
            <a:avLst/>
          </a:prstGeom>
          <a:solidFill>
            <a:srgbClr val="000000"/>
          </a:solidFill>
        </p:spPr>
        <p:txBody>
          <a:bodyPr wrap="none" rtlCol="0">
            <a:spAutoFit/>
          </a:bodyPr>
          <a:lstStyle/>
          <a:p>
            <a:pPr marL="0" marR="0" lvl="0" indent="0" algn="r" defTabSz="457200" rtl="0" eaLnBrk="1" fontAlgn="auto" latinLnBrk="0" hangingPunct="1">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hlinkClick r:id="rId4" tooltip="https://www.politifactbias.com/2016/05/what-no-2016-pulitzer-for-politifact.html">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rPr>
              <a:t> by Unknown Author is licensed under </a:t>
            </a:r>
            <a:r>
              <a:rPr kumimoji="0" lang="en-US" sz="700" b="0" i="0" u="none" strike="noStrike" kern="1200" cap="none" spc="0" normalizeH="0" baseline="0" noProof="0">
                <a:ln>
                  <a:noFill/>
                </a:ln>
                <a:solidFill>
                  <a:srgbClr val="FFFFFF"/>
                </a:solidFill>
                <a:effectLst/>
                <a:uLnTx/>
                <a:uFillTx/>
                <a:hlinkClick r:id="rId7" tooltip="https://creativecommons.org/licenses/by-nd/3.0/">
                  <a:extLst>
                    <a:ext uri="{A12FA001-AC4F-418D-AE19-62706E023703}">
                      <ahyp:hlinkClr xmlns:ahyp="http://schemas.microsoft.com/office/drawing/2018/hyperlinkcolor" val="tx"/>
                    </a:ext>
                  </a:extLst>
                </a:hlinkClick>
              </a:rPr>
              <a:t>CC BY-ND</a:t>
            </a:r>
            <a:endParaRPr kumimoji="0" lang="en-US" sz="700" b="0" i="0" u="none" strike="noStrike" kern="120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68362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94D23-2E3C-2893-FFD6-D10A1F1C87B6}"/>
              </a:ext>
            </a:extLst>
          </p:cNvPr>
          <p:cNvSpPr>
            <a:spLocks noGrp="1"/>
          </p:cNvSpPr>
          <p:nvPr>
            <p:ph type="title"/>
          </p:nvPr>
        </p:nvSpPr>
        <p:spPr>
          <a:xfrm>
            <a:off x="913795" y="609600"/>
            <a:ext cx="10353761" cy="1326321"/>
          </a:xfrm>
        </p:spPr>
        <p:txBody>
          <a:bodyPr>
            <a:normAutofit/>
          </a:bodyPr>
          <a:lstStyle/>
          <a:p>
            <a:r>
              <a:rPr lang="en-US" sz="5400" dirty="0"/>
              <a:t>Web scraping </a:t>
            </a:r>
          </a:p>
        </p:txBody>
      </p:sp>
      <p:graphicFrame>
        <p:nvGraphicFramePr>
          <p:cNvPr id="5" name="Content Placeholder 2">
            <a:extLst>
              <a:ext uri="{FF2B5EF4-FFF2-40B4-BE49-F238E27FC236}">
                <a16:creationId xmlns:a16="http://schemas.microsoft.com/office/drawing/2014/main" id="{0E1A1288-3312-89EE-6D50-8E183517658D}"/>
              </a:ext>
            </a:extLst>
          </p:cNvPr>
          <p:cNvGraphicFramePr>
            <a:graphicFrameLocks noGrp="1"/>
          </p:cNvGraphicFramePr>
          <p:nvPr>
            <p:ph idx="1"/>
            <p:extLst>
              <p:ext uri="{D42A27DB-BD31-4B8C-83A1-F6EECF244321}">
                <p14:modId xmlns:p14="http://schemas.microsoft.com/office/powerpoint/2010/main" val="2674743611"/>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4066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68A0E-C7AF-EF00-0B98-35F615FC2717}"/>
              </a:ext>
            </a:extLst>
          </p:cNvPr>
          <p:cNvSpPr>
            <a:spLocks noGrp="1"/>
          </p:cNvSpPr>
          <p:nvPr>
            <p:ph type="title"/>
          </p:nvPr>
        </p:nvSpPr>
        <p:spPr>
          <a:xfrm>
            <a:off x="657862" y="119503"/>
            <a:ext cx="10578409" cy="1326321"/>
          </a:xfrm>
        </p:spPr>
        <p:txBody>
          <a:bodyPr>
            <a:normAutofit/>
          </a:bodyPr>
          <a:lstStyle/>
          <a:p>
            <a:r>
              <a:rPr lang="en-US" dirty="0"/>
              <a:t>Fighting an Infodemic Dataset</a:t>
            </a:r>
          </a:p>
        </p:txBody>
      </p:sp>
      <p:sp>
        <p:nvSpPr>
          <p:cNvPr id="3" name="Content Placeholder 2">
            <a:extLst>
              <a:ext uri="{FF2B5EF4-FFF2-40B4-BE49-F238E27FC236}">
                <a16:creationId xmlns:a16="http://schemas.microsoft.com/office/drawing/2014/main" id="{2E13B4AC-99D2-0506-753E-67F3F51A91BF}"/>
              </a:ext>
            </a:extLst>
          </p:cNvPr>
          <p:cNvSpPr>
            <a:spLocks noGrp="1"/>
          </p:cNvSpPr>
          <p:nvPr>
            <p:ph idx="1"/>
          </p:nvPr>
        </p:nvSpPr>
        <p:spPr>
          <a:xfrm>
            <a:off x="278363" y="1693108"/>
            <a:ext cx="6757867" cy="4382228"/>
          </a:xfrm>
        </p:spPr>
        <p:txBody>
          <a:bodyPr>
            <a:normAutofit/>
          </a:bodyPr>
          <a:lstStyle/>
          <a:p>
            <a:pPr algn="just">
              <a:lnSpc>
                <a:spcPct val="150000"/>
              </a:lnSpc>
            </a:pPr>
            <a:r>
              <a:rPr lang="en-US" sz="2200" dirty="0"/>
              <a:t>The "Fighting an Infodemic: COVID-19 Fake News Dataset" is a curated collection of data designed to address the spread of misinformation related to the COVID-19 pandemic. It includes various news articles and social media posts labeled as true or false, providing a valuable resource for developing and evaluating fake news detection models.</a:t>
            </a:r>
          </a:p>
        </p:txBody>
      </p:sp>
      <p:pic>
        <p:nvPicPr>
          <p:cNvPr id="4" name="Picture 3">
            <a:extLst>
              <a:ext uri="{FF2B5EF4-FFF2-40B4-BE49-F238E27FC236}">
                <a16:creationId xmlns:a16="http://schemas.microsoft.com/office/drawing/2014/main" id="{4E9E8AAC-388D-A419-7B92-DE771E6240BA}"/>
              </a:ext>
            </a:extLst>
          </p:cNvPr>
          <p:cNvPicPr>
            <a:picLocks noChangeAspect="1"/>
          </p:cNvPicPr>
          <p:nvPr/>
        </p:nvPicPr>
        <p:blipFill>
          <a:blip r:embed="rId3"/>
          <a:srcRect l="12831" r="1" b="1"/>
          <a:stretch/>
        </p:blipFill>
        <p:spPr>
          <a:xfrm>
            <a:off x="7281161" y="2417736"/>
            <a:ext cx="4482790" cy="323988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2044103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102328-65FD-36B8-54B3-EBA6A882550F}"/>
              </a:ext>
            </a:extLst>
          </p:cNvPr>
          <p:cNvPicPr>
            <a:picLocks noGrp="1" noChangeAspect="1"/>
          </p:cNvPicPr>
          <p:nvPr>
            <p:ph idx="1"/>
          </p:nvPr>
        </p:nvPicPr>
        <p:blipFill>
          <a:blip r:embed="rId3"/>
          <a:stretch>
            <a:fillRect/>
          </a:stretch>
        </p:blipFill>
        <p:spPr>
          <a:xfrm>
            <a:off x="1290559" y="643466"/>
            <a:ext cx="9523192" cy="5571067"/>
          </a:xfrm>
          <a:prstGeom prst="rect">
            <a:avLst/>
          </a:prstGeom>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593235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709E-FAAA-EF07-02E7-5452DCA643BE}"/>
              </a:ext>
            </a:extLst>
          </p:cNvPr>
          <p:cNvSpPr>
            <a:spLocks noGrp="1"/>
          </p:cNvSpPr>
          <p:nvPr>
            <p:ph type="title"/>
          </p:nvPr>
        </p:nvSpPr>
        <p:spPr>
          <a:xfrm>
            <a:off x="913795" y="609600"/>
            <a:ext cx="10353761" cy="1326321"/>
          </a:xfrm>
        </p:spPr>
        <p:txBody>
          <a:bodyPr>
            <a:normAutofit/>
          </a:bodyPr>
          <a:lstStyle/>
          <a:p>
            <a:r>
              <a:rPr lang="en-US"/>
              <a:t>Data Preparation</a:t>
            </a:r>
            <a:endParaRPr lang="en-US" dirty="0"/>
          </a:p>
        </p:txBody>
      </p:sp>
      <p:sp>
        <p:nvSpPr>
          <p:cNvPr id="19" name="Rectangle 18">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aphicFrame>
        <p:nvGraphicFramePr>
          <p:cNvPr id="7" name="Content Placeholder 2">
            <a:extLst>
              <a:ext uri="{FF2B5EF4-FFF2-40B4-BE49-F238E27FC236}">
                <a16:creationId xmlns:a16="http://schemas.microsoft.com/office/drawing/2014/main" id="{52C8E635-96E1-412E-817E-C66753FF7292}"/>
              </a:ext>
            </a:extLst>
          </p:cNvPr>
          <p:cNvGraphicFramePr>
            <a:graphicFrameLocks noGrp="1"/>
          </p:cNvGraphicFramePr>
          <p:nvPr>
            <p:ph idx="1"/>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8503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Front steps and columns of a majestic city building">
            <a:extLst>
              <a:ext uri="{FF2B5EF4-FFF2-40B4-BE49-F238E27FC236}">
                <a16:creationId xmlns:a16="http://schemas.microsoft.com/office/drawing/2014/main" id="{7942C51E-BE06-5189-E400-45CC6D68FC73}"/>
              </a:ext>
            </a:extLst>
          </p:cNvPr>
          <p:cNvPicPr>
            <a:picLocks noChangeAspect="1"/>
          </p:cNvPicPr>
          <p:nvPr/>
        </p:nvPicPr>
        <p:blipFill>
          <a:blip r:embed="rId3">
            <a:alphaModFix amt="35000"/>
            <a:grayscl/>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069993FA-72C9-2A69-D36E-5541E9B14829}"/>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Veritas nonquam perit </a:t>
            </a:r>
            <a:br>
              <a:rPr lang="en-US" sz="4800"/>
            </a:br>
            <a:r>
              <a:rPr lang="en-US" sz="4800"/>
              <a:t>truth nevers dies</a:t>
            </a:r>
          </a:p>
        </p:txBody>
      </p:sp>
    </p:spTree>
    <p:extLst>
      <p:ext uri="{BB962C8B-B14F-4D97-AF65-F5344CB8AC3E}">
        <p14:creationId xmlns:p14="http://schemas.microsoft.com/office/powerpoint/2010/main" val="3708480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9B46-E4EE-53FE-3228-1776472E3DE0}"/>
              </a:ext>
            </a:extLst>
          </p:cNvPr>
          <p:cNvSpPr>
            <a:spLocks noGrp="1"/>
          </p:cNvSpPr>
          <p:nvPr>
            <p:ph type="title"/>
          </p:nvPr>
        </p:nvSpPr>
        <p:spPr/>
        <p:txBody>
          <a:bodyPr/>
          <a:lstStyle/>
          <a:p>
            <a:r>
              <a:rPr lang="en-US" dirty="0"/>
              <a:t>Data cleaning </a:t>
            </a:r>
          </a:p>
        </p:txBody>
      </p:sp>
      <p:sp>
        <p:nvSpPr>
          <p:cNvPr id="3" name="Content Placeholder 2">
            <a:extLst>
              <a:ext uri="{FF2B5EF4-FFF2-40B4-BE49-F238E27FC236}">
                <a16:creationId xmlns:a16="http://schemas.microsoft.com/office/drawing/2014/main" id="{31761CEA-498E-2F24-0A12-4383ABDB6AB7}"/>
              </a:ext>
            </a:extLst>
          </p:cNvPr>
          <p:cNvSpPr>
            <a:spLocks noGrp="1"/>
          </p:cNvSpPr>
          <p:nvPr>
            <p:ph idx="1"/>
          </p:nvPr>
        </p:nvSpPr>
        <p:spPr/>
        <p:txBody>
          <a:bodyPr/>
          <a:lstStyle/>
          <a:p>
            <a:r>
              <a:rPr lang="en-US" sz="2800" dirty="0"/>
              <a:t> before cleaning</a:t>
            </a:r>
          </a:p>
          <a:p>
            <a:pPr marL="0" indent="0">
              <a:buNone/>
            </a:pPr>
            <a:r>
              <a:rPr lang="en-US" sz="2400" dirty="0"/>
              <a:t>More than 160 potential vaccines for COVID-19 under study. https://t.co/YLCVlZbxSv via @webmd </a:t>
            </a:r>
            <a:r>
              <a:rPr lang="en-US" sz="2400" dirty="0">
                <a:hlinkClick r:id="rId2"/>
              </a:rPr>
              <a:t>https://t.co/vst2mpeLUq</a:t>
            </a:r>
            <a:endParaRPr lang="en-US" sz="2400" dirty="0"/>
          </a:p>
          <a:p>
            <a:r>
              <a:rPr lang="en-US" sz="2800" b="1" dirty="0"/>
              <a:t>After cleaning</a:t>
            </a:r>
          </a:p>
          <a:p>
            <a:pPr marL="0" indent="0">
              <a:buNone/>
            </a:pPr>
            <a:r>
              <a:rPr lang="en-US" sz="2400" dirty="0"/>
              <a:t>More than 160 potential vaccines for COVID19 under study </a:t>
            </a:r>
          </a:p>
        </p:txBody>
      </p:sp>
    </p:spTree>
    <p:extLst>
      <p:ext uri="{BB962C8B-B14F-4D97-AF65-F5344CB8AC3E}">
        <p14:creationId xmlns:p14="http://schemas.microsoft.com/office/powerpoint/2010/main" val="152003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AD79D-5028-9CEA-9217-E8F3D94D772F}"/>
              </a:ext>
            </a:extLst>
          </p:cNvPr>
          <p:cNvSpPr>
            <a:spLocks noGrp="1"/>
          </p:cNvSpPr>
          <p:nvPr>
            <p:ph type="title"/>
          </p:nvPr>
        </p:nvSpPr>
        <p:spPr/>
        <p:txBody>
          <a:bodyPr/>
          <a:lstStyle/>
          <a:p>
            <a:r>
              <a:rPr lang="en-US" dirty="0"/>
              <a:t>Data cleaning </a:t>
            </a:r>
          </a:p>
        </p:txBody>
      </p:sp>
      <p:graphicFrame>
        <p:nvGraphicFramePr>
          <p:cNvPr id="5" name="Content Placeholder 2">
            <a:extLst>
              <a:ext uri="{FF2B5EF4-FFF2-40B4-BE49-F238E27FC236}">
                <a16:creationId xmlns:a16="http://schemas.microsoft.com/office/drawing/2014/main" id="{7F79BE8F-D075-5E7D-E3D6-087949C85E65}"/>
              </a:ext>
            </a:extLst>
          </p:cNvPr>
          <p:cNvGraphicFramePr>
            <a:graphicFrameLocks noGrp="1"/>
          </p:cNvGraphicFramePr>
          <p:nvPr>
            <p:ph idx="1"/>
          </p:nvPr>
        </p:nvGraphicFramePr>
        <p:xfrm>
          <a:off x="913795" y="2096064"/>
          <a:ext cx="10353762" cy="3695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5112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FC78-1249-190D-5F0F-4DBD8AFAFA00}"/>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27BFFE20-0EFA-3980-6FEF-8081BC052893}"/>
              </a:ext>
            </a:extLst>
          </p:cNvPr>
          <p:cNvSpPr>
            <a:spLocks noGrp="1"/>
          </p:cNvSpPr>
          <p:nvPr>
            <p:ph idx="1"/>
          </p:nvPr>
        </p:nvSpPr>
        <p:spPr/>
        <p:txBody>
          <a:bodyPr>
            <a:normAutofit/>
          </a:bodyPr>
          <a:lstStyle/>
          <a:p>
            <a:r>
              <a:rPr lang="en-US" sz="3200" dirty="0"/>
              <a:t>We also used functions to :</a:t>
            </a:r>
          </a:p>
          <a:p>
            <a:r>
              <a:rPr lang="en-US" sz="3200" dirty="0"/>
              <a:t>Lemmatize data </a:t>
            </a:r>
          </a:p>
          <a:p>
            <a:pPr marL="0" indent="0">
              <a:buNone/>
            </a:pPr>
            <a:r>
              <a:rPr lang="en-US" sz="3200" dirty="0"/>
              <a:t>As : Playing                         play </a:t>
            </a:r>
          </a:p>
          <a:p>
            <a:r>
              <a:rPr lang="en-US" sz="3200" dirty="0"/>
              <a:t>lowercase</a:t>
            </a:r>
          </a:p>
        </p:txBody>
      </p:sp>
      <p:cxnSp>
        <p:nvCxnSpPr>
          <p:cNvPr id="5" name="Straight Arrow Connector 4">
            <a:extLst>
              <a:ext uri="{FF2B5EF4-FFF2-40B4-BE49-F238E27FC236}">
                <a16:creationId xmlns:a16="http://schemas.microsoft.com/office/drawing/2014/main" id="{8C819615-FC29-25BF-DE73-AEEB5D047A59}"/>
              </a:ext>
            </a:extLst>
          </p:cNvPr>
          <p:cNvCxnSpPr>
            <a:cxnSpLocks/>
          </p:cNvCxnSpPr>
          <p:nvPr/>
        </p:nvCxnSpPr>
        <p:spPr>
          <a:xfrm>
            <a:off x="3317358" y="3949995"/>
            <a:ext cx="1945758"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75737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1178-C16B-635F-31D6-CD2627875605}"/>
              </a:ext>
            </a:extLst>
          </p:cNvPr>
          <p:cNvSpPr>
            <a:spLocks noGrp="1"/>
          </p:cNvSpPr>
          <p:nvPr>
            <p:ph type="title"/>
          </p:nvPr>
        </p:nvSpPr>
        <p:spPr>
          <a:xfrm>
            <a:off x="848969" y="4963313"/>
            <a:ext cx="10494062" cy="1270535"/>
          </a:xfrm>
        </p:spPr>
        <p:txBody>
          <a:bodyPr vert="horz" lIns="91440" tIns="45720" rIns="91440" bIns="45720" rtlCol="0" anchor="b">
            <a:normAutofit/>
          </a:bodyPr>
          <a:lstStyle/>
          <a:p>
            <a:r>
              <a:rPr lang="en-US" sz="4000" dirty="0"/>
              <a:t>EDA</a:t>
            </a:r>
          </a:p>
        </p:txBody>
      </p:sp>
      <p:pic>
        <p:nvPicPr>
          <p:cNvPr id="6" name="Picture 5">
            <a:extLst>
              <a:ext uri="{FF2B5EF4-FFF2-40B4-BE49-F238E27FC236}">
                <a16:creationId xmlns:a16="http://schemas.microsoft.com/office/drawing/2014/main" id="{6C4380BA-02EC-9BD6-FFFF-D4E3BB22DD2A}"/>
              </a:ext>
            </a:extLst>
          </p:cNvPr>
          <p:cNvPicPr>
            <a:picLocks noChangeAspect="1"/>
          </p:cNvPicPr>
          <p:nvPr/>
        </p:nvPicPr>
        <p:blipFill>
          <a:blip r:embed="rId3"/>
          <a:stretch>
            <a:fillRect/>
          </a:stretch>
        </p:blipFill>
        <p:spPr>
          <a:xfrm>
            <a:off x="414671" y="340243"/>
            <a:ext cx="11270510" cy="4803406"/>
          </a:xfrm>
          <a:prstGeom prst="rect">
            <a:avLst/>
          </a:prstGeom>
        </p:spPr>
      </p:pic>
    </p:spTree>
    <p:extLst>
      <p:ext uri="{BB962C8B-B14F-4D97-AF65-F5344CB8AC3E}">
        <p14:creationId xmlns:p14="http://schemas.microsoft.com/office/powerpoint/2010/main" val="1925346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759D8-FDE1-1CB1-49C8-22FA4E41BE53}"/>
              </a:ext>
            </a:extLst>
          </p:cNvPr>
          <p:cNvSpPr>
            <a:spLocks noGrp="1"/>
          </p:cNvSpPr>
          <p:nvPr>
            <p:ph type="title"/>
          </p:nvPr>
        </p:nvSpPr>
        <p:spPr>
          <a:xfrm>
            <a:off x="913795" y="609601"/>
            <a:ext cx="10484307" cy="762000"/>
          </a:xfrm>
        </p:spPr>
        <p:txBody>
          <a:bodyPr/>
          <a:lstStyle/>
          <a:p>
            <a:r>
              <a:rPr lang="en-US" dirty="0" err="1"/>
              <a:t>eda</a:t>
            </a:r>
            <a:endParaRPr lang="en-US" dirty="0"/>
          </a:p>
        </p:txBody>
      </p:sp>
      <p:pic>
        <p:nvPicPr>
          <p:cNvPr id="4" name="Content Placeholder 3">
            <a:extLst>
              <a:ext uri="{FF2B5EF4-FFF2-40B4-BE49-F238E27FC236}">
                <a16:creationId xmlns:a16="http://schemas.microsoft.com/office/drawing/2014/main" id="{2C7E9CB3-EEF0-E3B7-A01C-C0E1DF6F872E}"/>
              </a:ext>
            </a:extLst>
          </p:cNvPr>
          <p:cNvPicPr>
            <a:picLocks noGrp="1" noChangeAspect="1"/>
          </p:cNvPicPr>
          <p:nvPr>
            <p:ph idx="1"/>
          </p:nvPr>
        </p:nvPicPr>
        <p:blipFill>
          <a:blip r:embed="rId2"/>
          <a:stretch>
            <a:fillRect/>
          </a:stretch>
        </p:blipFill>
        <p:spPr>
          <a:xfrm>
            <a:off x="435935" y="1452524"/>
            <a:ext cx="11302409" cy="5155461"/>
          </a:xfrm>
          <a:prstGeom prst="rect">
            <a:avLst/>
          </a:prstGeom>
        </p:spPr>
      </p:pic>
    </p:spTree>
    <p:extLst>
      <p:ext uri="{BB962C8B-B14F-4D97-AF65-F5344CB8AC3E}">
        <p14:creationId xmlns:p14="http://schemas.microsoft.com/office/powerpoint/2010/main" val="353994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1D9EB-7C76-0D7A-4C27-1F7BF68A15E9}"/>
              </a:ext>
            </a:extLst>
          </p:cNvPr>
          <p:cNvSpPr>
            <a:spLocks noGrp="1"/>
          </p:cNvSpPr>
          <p:nvPr>
            <p:ph type="title"/>
          </p:nvPr>
        </p:nvSpPr>
        <p:spPr>
          <a:xfrm>
            <a:off x="752475" y="609600"/>
            <a:ext cx="3643150" cy="5603310"/>
          </a:xfrm>
        </p:spPr>
        <p:txBody>
          <a:bodyPr>
            <a:normAutofit/>
          </a:bodyPr>
          <a:lstStyle/>
          <a:p>
            <a:r>
              <a:rPr lang="en-US" dirty="0"/>
              <a:t>Data Cleaning for CNN Models</a:t>
            </a:r>
          </a:p>
        </p:txBody>
      </p:sp>
      <p:graphicFrame>
        <p:nvGraphicFramePr>
          <p:cNvPr id="7" name="Content Placeholder 2">
            <a:extLst>
              <a:ext uri="{FF2B5EF4-FFF2-40B4-BE49-F238E27FC236}">
                <a16:creationId xmlns:a16="http://schemas.microsoft.com/office/drawing/2014/main" id="{62F79B8D-2949-FCC5-9AC6-2CA14FBEC6B7}"/>
              </a:ext>
            </a:extLst>
          </p:cNvPr>
          <p:cNvGraphicFramePr>
            <a:graphicFrameLocks noGrp="1"/>
          </p:cNvGraphicFramePr>
          <p:nvPr>
            <p:ph idx="1"/>
            <p:extLst>
              <p:ext uri="{D42A27DB-BD31-4B8C-83A1-F6EECF244321}">
                <p14:modId xmlns:p14="http://schemas.microsoft.com/office/powerpoint/2010/main" val="3220986561"/>
              </p:ext>
            </p:extLst>
          </p:nvPr>
        </p:nvGraphicFramePr>
        <p:xfrm>
          <a:off x="5127625" y="1114425"/>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5784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89445-DB2C-0F90-7EF6-DDF93EBBBD80}"/>
              </a:ext>
            </a:extLst>
          </p:cNvPr>
          <p:cNvSpPr>
            <a:spLocks noGrp="1"/>
          </p:cNvSpPr>
          <p:nvPr>
            <p:ph type="title"/>
          </p:nvPr>
        </p:nvSpPr>
        <p:spPr/>
        <p:txBody>
          <a:bodyPr>
            <a:normAutofit/>
          </a:bodyPr>
          <a:lstStyle/>
          <a:p>
            <a:r>
              <a:rPr lang="en-US" b="1" dirty="0"/>
              <a:t>Why CNN Needs These Steps</a:t>
            </a:r>
            <a:br>
              <a:rPr lang="en-US" b="1" dirty="0"/>
            </a:br>
            <a:endParaRPr lang="en-US" dirty="0"/>
          </a:p>
        </p:txBody>
      </p:sp>
      <p:sp>
        <p:nvSpPr>
          <p:cNvPr id="3" name="Content Placeholder 2">
            <a:extLst>
              <a:ext uri="{FF2B5EF4-FFF2-40B4-BE49-F238E27FC236}">
                <a16:creationId xmlns:a16="http://schemas.microsoft.com/office/drawing/2014/main" id="{D5CAFFE9-6AF4-FC9C-7E2C-DC31B58EEC6B}"/>
              </a:ext>
            </a:extLst>
          </p:cNvPr>
          <p:cNvSpPr>
            <a:spLocks noGrp="1"/>
          </p:cNvSpPr>
          <p:nvPr>
            <p:ph idx="1"/>
          </p:nvPr>
        </p:nvSpPr>
        <p:spPr/>
        <p:txBody>
          <a:bodyPr>
            <a:normAutofit/>
          </a:bodyPr>
          <a:lstStyle/>
          <a:p>
            <a:r>
              <a:rPr lang="en-US" sz="4000" dirty="0"/>
              <a:t>Enhances feature extraction</a:t>
            </a:r>
          </a:p>
          <a:p>
            <a:r>
              <a:rPr lang="en-US" sz="4000" dirty="0"/>
              <a:t>Simplifies text data for convolutional layers</a:t>
            </a:r>
          </a:p>
          <a:p>
            <a:r>
              <a:rPr lang="en-US" sz="4000" dirty="0"/>
              <a:t>Remove noise</a:t>
            </a:r>
          </a:p>
        </p:txBody>
      </p:sp>
    </p:spTree>
    <p:extLst>
      <p:ext uri="{BB962C8B-B14F-4D97-AF65-F5344CB8AC3E}">
        <p14:creationId xmlns:p14="http://schemas.microsoft.com/office/powerpoint/2010/main" val="3464698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4C4-5AE8-2DAD-879E-D0B3DD546932}"/>
              </a:ext>
            </a:extLst>
          </p:cNvPr>
          <p:cNvSpPr>
            <a:spLocks noGrp="1"/>
          </p:cNvSpPr>
          <p:nvPr>
            <p:ph type="title"/>
          </p:nvPr>
        </p:nvSpPr>
        <p:spPr/>
        <p:txBody>
          <a:bodyPr/>
          <a:lstStyle/>
          <a:p>
            <a:r>
              <a:rPr lang="en-US" dirty="0"/>
              <a:t>Data Cleaning for BERT Models</a:t>
            </a:r>
          </a:p>
        </p:txBody>
      </p:sp>
      <p:sp>
        <p:nvSpPr>
          <p:cNvPr id="3" name="Content Placeholder 2">
            <a:extLst>
              <a:ext uri="{FF2B5EF4-FFF2-40B4-BE49-F238E27FC236}">
                <a16:creationId xmlns:a16="http://schemas.microsoft.com/office/drawing/2014/main" id="{636BFC8A-0519-6FE6-3C9A-59B289EF9E07}"/>
              </a:ext>
            </a:extLst>
          </p:cNvPr>
          <p:cNvSpPr>
            <a:spLocks noGrp="1"/>
          </p:cNvSpPr>
          <p:nvPr>
            <p:ph idx="1"/>
          </p:nvPr>
        </p:nvSpPr>
        <p:spPr/>
        <p:txBody>
          <a:bodyPr>
            <a:normAutofit/>
          </a:bodyPr>
          <a:lstStyle/>
          <a:p>
            <a:r>
              <a:rPr lang="en-US" sz="2800" b="1" dirty="0"/>
              <a:t>No Stop Words Removal</a:t>
            </a:r>
            <a:r>
              <a:rPr lang="en-US" sz="2800" dirty="0"/>
              <a:t>: Contextual embeddings handle common words</a:t>
            </a:r>
          </a:p>
          <a:p>
            <a:r>
              <a:rPr lang="en-US" sz="2800" b="1" dirty="0"/>
              <a:t>No Lemmatization Needed</a:t>
            </a:r>
            <a:r>
              <a:rPr lang="en-US" sz="2800" dirty="0"/>
              <a:t>: </a:t>
            </a:r>
            <a:r>
              <a:rPr lang="en-US" sz="2800" dirty="0" err="1"/>
              <a:t>Subword</a:t>
            </a:r>
            <a:r>
              <a:rPr lang="en-US" sz="2800" dirty="0"/>
              <a:t> tokenization manages word variations</a:t>
            </a:r>
          </a:p>
          <a:p>
            <a:r>
              <a:rPr lang="en-US" sz="2800" b="1" dirty="0"/>
              <a:t>Example</a:t>
            </a:r>
            <a:r>
              <a:rPr lang="en-US" sz="2800" dirty="0"/>
              <a:t>: “The cats are running” → “The cats are running” (unchanged)</a:t>
            </a:r>
          </a:p>
        </p:txBody>
      </p:sp>
    </p:spTree>
    <p:extLst>
      <p:ext uri="{BB962C8B-B14F-4D97-AF65-F5344CB8AC3E}">
        <p14:creationId xmlns:p14="http://schemas.microsoft.com/office/powerpoint/2010/main" val="1607518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2817-4DB9-B649-60A5-262B89E74695}"/>
              </a:ext>
            </a:extLst>
          </p:cNvPr>
          <p:cNvSpPr>
            <a:spLocks noGrp="1"/>
          </p:cNvSpPr>
          <p:nvPr>
            <p:ph type="title"/>
          </p:nvPr>
        </p:nvSpPr>
        <p:spPr/>
        <p:txBody>
          <a:bodyPr>
            <a:normAutofit/>
          </a:bodyPr>
          <a:lstStyle/>
          <a:p>
            <a:r>
              <a:rPr lang="en-US" dirty="0"/>
              <a:t>Why BERT Doesn’t Require Extensive Preprocessing</a:t>
            </a:r>
          </a:p>
        </p:txBody>
      </p:sp>
      <p:sp>
        <p:nvSpPr>
          <p:cNvPr id="3" name="Content Placeholder 2">
            <a:extLst>
              <a:ext uri="{FF2B5EF4-FFF2-40B4-BE49-F238E27FC236}">
                <a16:creationId xmlns:a16="http://schemas.microsoft.com/office/drawing/2014/main" id="{E55E6BF0-7400-3F8D-3A39-6EBCC5B20950}"/>
              </a:ext>
            </a:extLst>
          </p:cNvPr>
          <p:cNvSpPr>
            <a:spLocks noGrp="1"/>
          </p:cNvSpPr>
          <p:nvPr>
            <p:ph idx="1"/>
          </p:nvPr>
        </p:nvSpPr>
        <p:spPr/>
        <p:txBody>
          <a:bodyPr>
            <a:normAutofit/>
          </a:bodyPr>
          <a:lstStyle/>
          <a:p>
            <a:r>
              <a:rPr lang="en-US" sz="4400" dirty="0"/>
              <a:t>Handles context and variations internally</a:t>
            </a:r>
          </a:p>
          <a:p>
            <a:r>
              <a:rPr lang="en-US" sz="4400" dirty="0"/>
              <a:t>Built-in mechanisms for understanding word meaning</a:t>
            </a:r>
          </a:p>
        </p:txBody>
      </p:sp>
    </p:spTree>
    <p:extLst>
      <p:ext uri="{BB962C8B-B14F-4D97-AF65-F5344CB8AC3E}">
        <p14:creationId xmlns:p14="http://schemas.microsoft.com/office/powerpoint/2010/main" val="2317704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59382-CA89-2907-EB99-59A066ADEBA8}"/>
              </a:ext>
            </a:extLst>
          </p:cNvPr>
          <p:cNvSpPr>
            <a:spLocks noGrp="1"/>
          </p:cNvSpPr>
          <p:nvPr>
            <p:ph type="title"/>
          </p:nvPr>
        </p:nvSpPr>
        <p:spPr/>
        <p:txBody>
          <a:bodyPr/>
          <a:lstStyle/>
          <a:p>
            <a:r>
              <a:rPr lang="en-US" dirty="0"/>
              <a:t>Effect on Performance</a:t>
            </a:r>
          </a:p>
        </p:txBody>
      </p:sp>
      <p:sp>
        <p:nvSpPr>
          <p:cNvPr id="3" name="Content Placeholder 2">
            <a:extLst>
              <a:ext uri="{FF2B5EF4-FFF2-40B4-BE49-F238E27FC236}">
                <a16:creationId xmlns:a16="http://schemas.microsoft.com/office/drawing/2014/main" id="{1CC568B2-D7BC-1C98-DDA3-2494F3B59B2E}"/>
              </a:ext>
            </a:extLst>
          </p:cNvPr>
          <p:cNvSpPr>
            <a:spLocks noGrp="1"/>
          </p:cNvSpPr>
          <p:nvPr>
            <p:ph idx="1"/>
          </p:nvPr>
        </p:nvSpPr>
        <p:spPr/>
        <p:txBody>
          <a:bodyPr>
            <a:normAutofit/>
          </a:bodyPr>
          <a:lstStyle/>
          <a:p>
            <a:r>
              <a:rPr lang="en-US" sz="4000" b="1" dirty="0"/>
              <a:t>CNN</a:t>
            </a:r>
            <a:r>
              <a:rPr lang="en-US" sz="4000" dirty="0"/>
              <a:t>: Better with preprocessed, normalized text</a:t>
            </a:r>
          </a:p>
          <a:p>
            <a:r>
              <a:rPr lang="en-US" sz="4000" b="1" dirty="0"/>
              <a:t>BERT</a:t>
            </a:r>
            <a:r>
              <a:rPr lang="en-US" sz="4000" dirty="0"/>
              <a:t>: Benefits from raw text with rich contextual understanding</a:t>
            </a:r>
          </a:p>
        </p:txBody>
      </p:sp>
    </p:spTree>
    <p:extLst>
      <p:ext uri="{BB962C8B-B14F-4D97-AF65-F5344CB8AC3E}">
        <p14:creationId xmlns:p14="http://schemas.microsoft.com/office/powerpoint/2010/main" val="575773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3118-ED95-98D6-18B0-204B3BDAEE17}"/>
              </a:ext>
            </a:extLst>
          </p:cNvPr>
          <p:cNvSpPr>
            <a:spLocks noGrp="1"/>
          </p:cNvSpPr>
          <p:nvPr>
            <p:ph type="title"/>
          </p:nvPr>
        </p:nvSpPr>
        <p:spPr>
          <a:xfrm>
            <a:off x="913795" y="609600"/>
            <a:ext cx="10353761" cy="1326321"/>
          </a:xfrm>
        </p:spPr>
        <p:txBody>
          <a:bodyPr>
            <a:normAutofit/>
          </a:bodyPr>
          <a:lstStyle/>
          <a:p>
            <a:r>
              <a:rPr lang="en-US"/>
              <a:t>Background</a:t>
            </a:r>
            <a:endParaRPr lang="en-US" dirty="0"/>
          </a:p>
        </p:txBody>
      </p:sp>
      <p:sp>
        <p:nvSpPr>
          <p:cNvPr id="3" name="Content Placeholder 2">
            <a:extLst>
              <a:ext uri="{FF2B5EF4-FFF2-40B4-BE49-F238E27FC236}">
                <a16:creationId xmlns:a16="http://schemas.microsoft.com/office/drawing/2014/main" id="{D03D6363-5CD7-9C8F-EFCF-8C5A6ABA8FD2}"/>
              </a:ext>
            </a:extLst>
          </p:cNvPr>
          <p:cNvSpPr>
            <a:spLocks noGrp="1"/>
          </p:cNvSpPr>
          <p:nvPr>
            <p:ph idx="1"/>
          </p:nvPr>
        </p:nvSpPr>
        <p:spPr>
          <a:xfrm>
            <a:off x="913795" y="2096064"/>
            <a:ext cx="6352824" cy="3695136"/>
          </a:xfrm>
        </p:spPr>
        <p:txBody>
          <a:bodyPr>
            <a:normAutofit/>
          </a:bodyPr>
          <a:lstStyle/>
          <a:p>
            <a:pPr algn="just"/>
            <a:r>
              <a:rPr lang="en-US" dirty="0"/>
              <a:t>Digital Age Impact: Rapid information spread via social media.</a:t>
            </a:r>
          </a:p>
          <a:p>
            <a:pPr algn="just"/>
            <a:r>
              <a:rPr lang="en-US" dirty="0"/>
              <a:t>Fake News: False or misleading information with various motives.</a:t>
            </a:r>
          </a:p>
          <a:p>
            <a:pPr algn="just"/>
            <a:r>
              <a:rPr lang="en-US" dirty="0"/>
              <a:t>Impact Areas: Public safety, politics, health (e.g., COVID-19).</a:t>
            </a:r>
          </a:p>
          <a:p>
            <a:pPr algn="just"/>
            <a:r>
              <a:rPr lang="en-US" dirty="0"/>
              <a:t>Then the Need for Reliable systems for detecting fake news became very important</a:t>
            </a:r>
          </a:p>
        </p:txBody>
      </p:sp>
      <p:pic>
        <p:nvPicPr>
          <p:cNvPr id="5" name="Picture 4" descr="A pair of hands holding megaphones&#10;&#10;Description automatically generated">
            <a:extLst>
              <a:ext uri="{FF2B5EF4-FFF2-40B4-BE49-F238E27FC236}">
                <a16:creationId xmlns:a16="http://schemas.microsoft.com/office/drawing/2014/main" id="{68086213-8D9D-568C-8FC3-DAAAC633AB7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30" r="-5" b="-5"/>
          <a:stretch/>
        </p:blipFill>
        <p:spPr>
          <a:xfrm>
            <a:off x="7678736" y="2210935"/>
            <a:ext cx="3511778"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283291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6AC4C-0043-1CA1-6E61-9C2B51EEF776}"/>
              </a:ext>
            </a:extLst>
          </p:cNvPr>
          <p:cNvSpPr>
            <a:spLocks noGrp="1"/>
          </p:cNvSpPr>
          <p:nvPr>
            <p:ph type="title"/>
          </p:nvPr>
        </p:nvSpPr>
        <p:spPr>
          <a:xfrm>
            <a:off x="913795" y="609600"/>
            <a:ext cx="10353761" cy="1326321"/>
          </a:xfrm>
        </p:spPr>
        <p:txBody>
          <a:bodyPr>
            <a:normAutofit/>
          </a:bodyPr>
          <a:lstStyle/>
          <a:p>
            <a:r>
              <a:rPr lang="en-US" dirty="0"/>
              <a:t>Vectorization Techniques</a:t>
            </a:r>
          </a:p>
        </p:txBody>
      </p:sp>
      <p:graphicFrame>
        <p:nvGraphicFramePr>
          <p:cNvPr id="5" name="Content Placeholder 2">
            <a:extLst>
              <a:ext uri="{FF2B5EF4-FFF2-40B4-BE49-F238E27FC236}">
                <a16:creationId xmlns:a16="http://schemas.microsoft.com/office/drawing/2014/main" id="{9ED017DF-E700-4EDB-96E1-F57B252DBA14}"/>
              </a:ext>
            </a:extLst>
          </p:cNvPr>
          <p:cNvGraphicFramePr>
            <a:graphicFrameLocks noGrp="1"/>
          </p:cNvGraphicFramePr>
          <p:nvPr>
            <p:ph idx="1"/>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2892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E8A1C-1D5D-E0EC-DE85-435ACA1CEBB5}"/>
              </a:ext>
            </a:extLst>
          </p:cNvPr>
          <p:cNvSpPr>
            <a:spLocks noGrp="1"/>
          </p:cNvSpPr>
          <p:nvPr>
            <p:ph type="title"/>
          </p:nvPr>
        </p:nvSpPr>
        <p:spPr/>
        <p:txBody>
          <a:bodyPr/>
          <a:lstStyle/>
          <a:p>
            <a:r>
              <a:rPr lang="en-US"/>
              <a:t>tokenization</a:t>
            </a:r>
            <a:endParaRPr lang="en-US" dirty="0"/>
          </a:p>
        </p:txBody>
      </p:sp>
      <p:graphicFrame>
        <p:nvGraphicFramePr>
          <p:cNvPr id="6" name="Content Placeholder 2">
            <a:extLst>
              <a:ext uri="{FF2B5EF4-FFF2-40B4-BE49-F238E27FC236}">
                <a16:creationId xmlns:a16="http://schemas.microsoft.com/office/drawing/2014/main" id="{4E7BE415-5EDC-4B1C-3739-C9CE16AB84D2}"/>
              </a:ext>
            </a:extLst>
          </p:cNvPr>
          <p:cNvGraphicFramePr>
            <a:graphicFrameLocks noGrp="1"/>
          </p:cNvGraphicFramePr>
          <p:nvPr>
            <p:ph idx="1"/>
          </p:nvPr>
        </p:nvGraphicFramePr>
        <p:xfrm>
          <a:off x="913795" y="2096064"/>
          <a:ext cx="10353762" cy="3695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074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B5E3-9798-B329-0FFB-21D29A48B512}"/>
              </a:ext>
            </a:extLst>
          </p:cNvPr>
          <p:cNvSpPr>
            <a:spLocks noGrp="1"/>
          </p:cNvSpPr>
          <p:nvPr>
            <p:ph type="title"/>
          </p:nvPr>
        </p:nvSpPr>
        <p:spPr>
          <a:xfrm>
            <a:off x="774311" y="0"/>
            <a:ext cx="10353761" cy="1326321"/>
          </a:xfrm>
        </p:spPr>
        <p:txBody>
          <a:bodyPr>
            <a:normAutofit/>
          </a:bodyPr>
          <a:lstStyle/>
          <a:p>
            <a:r>
              <a:rPr lang="en-US" dirty="0"/>
              <a:t>Bag of words</a:t>
            </a:r>
          </a:p>
        </p:txBody>
      </p:sp>
      <p:sp>
        <p:nvSpPr>
          <p:cNvPr id="3" name="Content Placeholder 2">
            <a:extLst>
              <a:ext uri="{FF2B5EF4-FFF2-40B4-BE49-F238E27FC236}">
                <a16:creationId xmlns:a16="http://schemas.microsoft.com/office/drawing/2014/main" id="{DCCBC876-9224-0163-B6A1-9C5E8DC3C32F}"/>
              </a:ext>
            </a:extLst>
          </p:cNvPr>
          <p:cNvSpPr>
            <a:spLocks noGrp="1"/>
          </p:cNvSpPr>
          <p:nvPr>
            <p:ph idx="1"/>
          </p:nvPr>
        </p:nvSpPr>
        <p:spPr>
          <a:xfrm>
            <a:off x="231868" y="1242296"/>
            <a:ext cx="6401407" cy="5615704"/>
          </a:xfrm>
        </p:spPr>
        <p:txBody>
          <a:bodyPr>
            <a:normAutofit fontScale="92500"/>
          </a:bodyPr>
          <a:lstStyle/>
          <a:p>
            <a:pPr algn="just">
              <a:lnSpc>
                <a:spcPct val="150000"/>
              </a:lnSpc>
            </a:pPr>
            <a:r>
              <a:rPr lang="en-US" sz="2200" dirty="0"/>
              <a:t>Bag of Words (</a:t>
            </a:r>
            <a:r>
              <a:rPr lang="en-US" sz="2200" dirty="0" err="1"/>
              <a:t>BoW</a:t>
            </a:r>
            <a:r>
              <a:rPr lang="en-US" sz="2200" dirty="0"/>
              <a:t>) is a simple and common text representation technique in natural language processing. It converts text data into a numerical format by counting the occurrence of each word within a document, ignoring grammar and word order but maintaining multiplicity.</a:t>
            </a:r>
          </a:p>
          <a:p>
            <a:pPr algn="just">
              <a:lnSpc>
                <a:spcPct val="150000"/>
              </a:lnSpc>
            </a:pPr>
            <a:r>
              <a:rPr lang="en-US" sz="2200" b="1" dirty="0"/>
              <a:t>Example:</a:t>
            </a:r>
          </a:p>
          <a:p>
            <a:pPr algn="just">
              <a:lnSpc>
                <a:spcPct val="150000"/>
              </a:lnSpc>
            </a:pPr>
            <a:r>
              <a:rPr lang="en-US" sz="2200" dirty="0"/>
              <a:t>Consider two sentences:</a:t>
            </a:r>
          </a:p>
          <a:p>
            <a:pPr algn="just">
              <a:lnSpc>
                <a:spcPct val="150000"/>
              </a:lnSpc>
              <a:buFont typeface="+mj-lt"/>
              <a:buAutoNum type="arabicPeriod"/>
            </a:pPr>
            <a:r>
              <a:rPr lang="en-US" sz="2200" dirty="0"/>
              <a:t>"The cat sat on the mat."</a:t>
            </a:r>
          </a:p>
          <a:p>
            <a:pPr algn="just">
              <a:lnSpc>
                <a:spcPct val="150000"/>
              </a:lnSpc>
              <a:buFont typeface="+mj-lt"/>
              <a:buAutoNum type="arabicPeriod"/>
            </a:pPr>
            <a:r>
              <a:rPr lang="en-US" sz="2200" dirty="0"/>
              <a:t>"The dog lay on the rug."</a:t>
            </a:r>
          </a:p>
          <a:p>
            <a:pPr algn="just">
              <a:lnSpc>
                <a:spcPct val="150000"/>
              </a:lnSpc>
            </a:pPr>
            <a:endParaRPr lang="en-US" sz="2200" dirty="0"/>
          </a:p>
        </p:txBody>
      </p:sp>
      <p:pic>
        <p:nvPicPr>
          <p:cNvPr id="5" name="Picture 4">
            <a:extLst>
              <a:ext uri="{FF2B5EF4-FFF2-40B4-BE49-F238E27FC236}">
                <a16:creationId xmlns:a16="http://schemas.microsoft.com/office/drawing/2014/main" id="{EB89AF0B-B00D-AB9B-192F-5CA180AF1731}"/>
              </a:ext>
            </a:extLst>
          </p:cNvPr>
          <p:cNvPicPr>
            <a:picLocks noChangeAspect="1"/>
          </p:cNvPicPr>
          <p:nvPr/>
        </p:nvPicPr>
        <p:blipFill>
          <a:blip r:embed="rId3"/>
          <a:stretch>
            <a:fillRect/>
          </a:stretch>
        </p:blipFill>
        <p:spPr>
          <a:xfrm>
            <a:off x="6943272" y="2841052"/>
            <a:ext cx="5016860" cy="2375637"/>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878990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FA95-BFD9-B0C8-A5DE-E11DBD2B36A8}"/>
              </a:ext>
            </a:extLst>
          </p:cNvPr>
          <p:cNvSpPr>
            <a:spLocks noGrp="1"/>
          </p:cNvSpPr>
          <p:nvPr>
            <p:ph type="title"/>
          </p:nvPr>
        </p:nvSpPr>
        <p:spPr>
          <a:xfrm>
            <a:off x="913796" y="148856"/>
            <a:ext cx="10353761" cy="1326321"/>
          </a:xfrm>
        </p:spPr>
        <p:txBody>
          <a:bodyPr/>
          <a:lstStyle/>
          <a:p>
            <a:r>
              <a:rPr lang="en-US" dirty="0" err="1"/>
              <a:t>Tf-idf</a:t>
            </a:r>
            <a:endParaRPr lang="en-US" dirty="0"/>
          </a:p>
        </p:txBody>
      </p:sp>
      <p:sp>
        <p:nvSpPr>
          <p:cNvPr id="3" name="Content Placeholder 2">
            <a:extLst>
              <a:ext uri="{FF2B5EF4-FFF2-40B4-BE49-F238E27FC236}">
                <a16:creationId xmlns:a16="http://schemas.microsoft.com/office/drawing/2014/main" id="{F5E6E3C4-566B-23A0-C577-8A67319BCB89}"/>
              </a:ext>
            </a:extLst>
          </p:cNvPr>
          <p:cNvSpPr>
            <a:spLocks noGrp="1"/>
          </p:cNvSpPr>
          <p:nvPr>
            <p:ph idx="1"/>
          </p:nvPr>
        </p:nvSpPr>
        <p:spPr>
          <a:xfrm>
            <a:off x="128874" y="1146875"/>
            <a:ext cx="11923603" cy="5345293"/>
          </a:xfrm>
        </p:spPr>
        <p:txBody>
          <a:bodyPr>
            <a:normAutofit/>
          </a:bodyPr>
          <a:lstStyle/>
          <a:p>
            <a:pPr algn="just">
              <a:lnSpc>
                <a:spcPct val="200000"/>
              </a:lnSpc>
            </a:pPr>
            <a:r>
              <a:rPr lang="en-US" sz="2200" dirty="0"/>
              <a:t>TF-IDF is a statistical measure used to evaluate the importance of a word in a document relative to a collection of documents (corpus). It combines two metrics:</a:t>
            </a:r>
          </a:p>
          <a:p>
            <a:pPr algn="just">
              <a:lnSpc>
                <a:spcPct val="200000"/>
              </a:lnSpc>
              <a:buFont typeface="Arial" panose="020B0604020202020204" pitchFamily="34" charset="0"/>
              <a:buChar char="•"/>
            </a:pPr>
            <a:r>
              <a:rPr lang="en-US" sz="2200" b="1" dirty="0"/>
              <a:t>Term Frequency (TF)</a:t>
            </a:r>
            <a:r>
              <a:rPr lang="en-US" sz="2200" dirty="0"/>
              <a:t>: How often a word appears in a document.</a:t>
            </a:r>
          </a:p>
          <a:p>
            <a:pPr algn="just">
              <a:lnSpc>
                <a:spcPct val="200000"/>
              </a:lnSpc>
              <a:buFont typeface="Arial" panose="020B0604020202020204" pitchFamily="34" charset="0"/>
              <a:buChar char="•"/>
            </a:pPr>
            <a:r>
              <a:rPr lang="en-US" sz="2200" b="1" dirty="0"/>
              <a:t>Inverse Document Frequency (IDF)</a:t>
            </a:r>
            <a:r>
              <a:rPr lang="en-US" sz="2200" dirty="0"/>
              <a:t>: How unique or rare a word is across the corpus.</a:t>
            </a:r>
          </a:p>
          <a:p>
            <a:pPr algn="just">
              <a:lnSpc>
                <a:spcPct val="200000"/>
              </a:lnSpc>
            </a:pPr>
            <a:r>
              <a:rPr lang="en-US" sz="2200" dirty="0"/>
              <a:t>The TF-IDF value increases with the number of occurrences within a document but is offset by the frequency of the word in the entire corpus, helping to identify important words that are not too common.</a:t>
            </a:r>
          </a:p>
          <a:p>
            <a:pPr algn="just">
              <a:lnSpc>
                <a:spcPct val="200000"/>
              </a:lnSpc>
            </a:pPr>
            <a:endParaRPr lang="en-US" sz="2200" dirty="0"/>
          </a:p>
        </p:txBody>
      </p:sp>
    </p:spTree>
    <p:extLst>
      <p:ext uri="{BB962C8B-B14F-4D97-AF65-F5344CB8AC3E}">
        <p14:creationId xmlns:p14="http://schemas.microsoft.com/office/powerpoint/2010/main" val="2894038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65AD-BD2C-1689-BE2E-E21AC5FB0F7A}"/>
              </a:ext>
            </a:extLst>
          </p:cNvPr>
          <p:cNvSpPr>
            <a:spLocks noGrp="1"/>
          </p:cNvSpPr>
          <p:nvPr>
            <p:ph type="title"/>
          </p:nvPr>
        </p:nvSpPr>
        <p:spPr/>
        <p:txBody>
          <a:bodyPr/>
          <a:lstStyle/>
          <a:p>
            <a:r>
              <a:rPr lang="en-US" dirty="0" err="1"/>
              <a:t>Tf-idf</a:t>
            </a:r>
            <a:endParaRPr lang="en-US" dirty="0"/>
          </a:p>
        </p:txBody>
      </p:sp>
      <p:sp>
        <p:nvSpPr>
          <p:cNvPr id="3" name="Content Placeholder 2">
            <a:extLst>
              <a:ext uri="{FF2B5EF4-FFF2-40B4-BE49-F238E27FC236}">
                <a16:creationId xmlns:a16="http://schemas.microsoft.com/office/drawing/2014/main" id="{CE853042-94B8-E5BA-EB64-C0E6DC00CD12}"/>
              </a:ext>
            </a:extLst>
          </p:cNvPr>
          <p:cNvSpPr>
            <a:spLocks noGrp="1"/>
          </p:cNvSpPr>
          <p:nvPr>
            <p:ph idx="1"/>
          </p:nvPr>
        </p:nvSpPr>
        <p:spPr>
          <a:xfrm>
            <a:off x="913795" y="2096064"/>
            <a:ext cx="10353762" cy="4152336"/>
          </a:xfrm>
        </p:spPr>
        <p:txBody>
          <a:bodyPr>
            <a:normAutofit fontScale="92500" lnSpcReduction="20000"/>
          </a:bodyPr>
          <a:lstStyle/>
          <a:p>
            <a:r>
              <a:rPr lang="en-US" sz="2600" dirty="0"/>
              <a:t>Example:</a:t>
            </a:r>
          </a:p>
          <a:p>
            <a:r>
              <a:rPr lang="en-US" sz="2600" dirty="0"/>
              <a:t>For the same two sentences:</a:t>
            </a:r>
          </a:p>
          <a:p>
            <a:r>
              <a:rPr lang="en-US" sz="2600" dirty="0"/>
              <a:t>"The cat sat on the mat."</a:t>
            </a:r>
          </a:p>
          <a:p>
            <a:r>
              <a:rPr lang="en-US" sz="2600" dirty="0"/>
              <a:t>"The dog lay on the rug."</a:t>
            </a:r>
          </a:p>
          <a:p>
            <a:r>
              <a:rPr lang="en-US" sz="2600" dirty="0"/>
              <a:t>Assume the corpus contains only these two documents.</a:t>
            </a:r>
          </a:p>
          <a:p>
            <a:r>
              <a:rPr lang="en-US" sz="2600" dirty="0"/>
              <a:t>TF for "cat" in Doc 1: 1/6 (1 occurrence out of 6 words)</a:t>
            </a:r>
          </a:p>
          <a:p>
            <a:r>
              <a:rPr lang="en-US" sz="2600" dirty="0"/>
              <a:t>IDF for "cat": log(2/1) = 0.301 (appears in 1 out of 2 documents)</a:t>
            </a:r>
          </a:p>
          <a:p>
            <a:r>
              <a:rPr lang="en-US" sz="2600" dirty="0"/>
              <a:t>TF-IDF for "cat" in Doc 1: 1/6 * 0.301 ≈ 0.050</a:t>
            </a:r>
          </a:p>
          <a:p>
            <a:endParaRPr lang="en-US" dirty="0"/>
          </a:p>
        </p:txBody>
      </p:sp>
    </p:spTree>
    <p:extLst>
      <p:ext uri="{BB962C8B-B14F-4D97-AF65-F5344CB8AC3E}">
        <p14:creationId xmlns:p14="http://schemas.microsoft.com/office/powerpoint/2010/main" val="4268049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DB8D-C69D-0C65-467E-487E607DEA80}"/>
              </a:ext>
            </a:extLst>
          </p:cNvPr>
          <p:cNvSpPr>
            <a:spLocks noGrp="1"/>
          </p:cNvSpPr>
          <p:nvPr>
            <p:ph type="title"/>
          </p:nvPr>
        </p:nvSpPr>
        <p:spPr/>
        <p:txBody>
          <a:bodyPr/>
          <a:lstStyle/>
          <a:p>
            <a:r>
              <a:rPr lang="en-US" dirty="0"/>
              <a:t>word2vec</a:t>
            </a:r>
          </a:p>
        </p:txBody>
      </p:sp>
      <p:sp>
        <p:nvSpPr>
          <p:cNvPr id="3" name="Content Placeholder 2">
            <a:extLst>
              <a:ext uri="{FF2B5EF4-FFF2-40B4-BE49-F238E27FC236}">
                <a16:creationId xmlns:a16="http://schemas.microsoft.com/office/drawing/2014/main" id="{F00DC421-EB4A-A05B-0686-F1028F896F8E}"/>
              </a:ext>
            </a:extLst>
          </p:cNvPr>
          <p:cNvSpPr>
            <a:spLocks noGrp="1"/>
          </p:cNvSpPr>
          <p:nvPr>
            <p:ph idx="1"/>
          </p:nvPr>
        </p:nvSpPr>
        <p:spPr/>
        <p:txBody>
          <a:bodyPr/>
          <a:lstStyle/>
          <a:p>
            <a:r>
              <a:rPr lang="en-US" dirty="0"/>
              <a:t>Word2Vec is a deep learning model used to produce word embeddings, which are vector representations of words capturing semantic relationships and similarity. It operates using two main algorithms: Continuous Bag of Words (CBOW) and Skip-gram. Word2Vec considers the context of words within a window to learn these representations.</a:t>
            </a:r>
          </a:p>
        </p:txBody>
      </p:sp>
    </p:spTree>
    <p:extLst>
      <p:ext uri="{BB962C8B-B14F-4D97-AF65-F5344CB8AC3E}">
        <p14:creationId xmlns:p14="http://schemas.microsoft.com/office/powerpoint/2010/main" val="1793723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8C1A0-E03D-9F7D-2B32-9AF5B2C7DF61}"/>
              </a:ext>
            </a:extLst>
          </p:cNvPr>
          <p:cNvSpPr>
            <a:spLocks noGrp="1"/>
          </p:cNvSpPr>
          <p:nvPr>
            <p:ph type="title"/>
          </p:nvPr>
        </p:nvSpPr>
        <p:spPr>
          <a:xfrm>
            <a:off x="913795" y="609600"/>
            <a:ext cx="10353761" cy="1326321"/>
          </a:xfrm>
        </p:spPr>
        <p:txBody>
          <a:bodyPr>
            <a:normAutofit/>
          </a:bodyPr>
          <a:lstStyle/>
          <a:p>
            <a:r>
              <a:rPr lang="en-US" dirty="0"/>
              <a:t>word2vec</a:t>
            </a:r>
          </a:p>
        </p:txBody>
      </p:sp>
      <p:sp>
        <p:nvSpPr>
          <p:cNvPr id="3" name="Content Placeholder 2">
            <a:extLst>
              <a:ext uri="{FF2B5EF4-FFF2-40B4-BE49-F238E27FC236}">
                <a16:creationId xmlns:a16="http://schemas.microsoft.com/office/drawing/2014/main" id="{45CA9021-AD4C-649A-FA33-37CAAED59E2C}"/>
              </a:ext>
            </a:extLst>
          </p:cNvPr>
          <p:cNvSpPr>
            <a:spLocks noGrp="1"/>
          </p:cNvSpPr>
          <p:nvPr>
            <p:ph idx="1"/>
          </p:nvPr>
        </p:nvSpPr>
        <p:spPr>
          <a:xfrm>
            <a:off x="913795" y="2096064"/>
            <a:ext cx="5016860" cy="4676876"/>
          </a:xfrm>
        </p:spPr>
        <p:txBody>
          <a:bodyPr>
            <a:normAutofit/>
          </a:bodyPr>
          <a:lstStyle/>
          <a:p>
            <a:r>
              <a:rPr lang="en-US" sz="2400" b="1" dirty="0"/>
              <a:t>Example:</a:t>
            </a:r>
          </a:p>
          <a:p>
            <a:r>
              <a:rPr lang="en-US" sz="2400" dirty="0"/>
              <a:t>For the sentences:</a:t>
            </a:r>
          </a:p>
          <a:p>
            <a:pPr>
              <a:buFont typeface="+mj-lt"/>
              <a:buAutoNum type="arabicPeriod"/>
            </a:pPr>
            <a:r>
              <a:rPr lang="en-US" sz="2400" dirty="0"/>
              <a:t>"The cat sat on the mat."</a:t>
            </a:r>
          </a:p>
          <a:p>
            <a:pPr>
              <a:buFont typeface="+mj-lt"/>
              <a:buAutoNum type="arabicPeriod"/>
            </a:pPr>
            <a:r>
              <a:rPr lang="en-US" sz="2400" dirty="0"/>
              <a:t>"The dog lay on the rug."</a:t>
            </a:r>
          </a:p>
          <a:p>
            <a:r>
              <a:rPr lang="en-US" sz="2400" dirty="0"/>
              <a:t>Word2Vec will create vectors for each word such that words with similar meanings (e.g., "cat" and "dog") are closer together in the vector space.</a:t>
            </a:r>
          </a:p>
        </p:txBody>
      </p:sp>
      <p:pic>
        <p:nvPicPr>
          <p:cNvPr id="7" name="Picture 6">
            <a:extLst>
              <a:ext uri="{FF2B5EF4-FFF2-40B4-BE49-F238E27FC236}">
                <a16:creationId xmlns:a16="http://schemas.microsoft.com/office/drawing/2014/main" id="{812EC6E4-2F4F-CAF8-2C8D-B9A8C3C57BA4}"/>
              </a:ext>
            </a:extLst>
          </p:cNvPr>
          <p:cNvPicPr>
            <a:picLocks noChangeAspect="1"/>
          </p:cNvPicPr>
          <p:nvPr/>
        </p:nvPicPr>
        <p:blipFill>
          <a:blip r:embed="rId3"/>
          <a:stretch>
            <a:fillRect/>
          </a:stretch>
        </p:blipFill>
        <p:spPr>
          <a:xfrm>
            <a:off x="6620480" y="2664655"/>
            <a:ext cx="4657725" cy="2257425"/>
          </a:xfrm>
          <a:prstGeom prst="rect">
            <a:avLst/>
          </a:prstGeom>
        </p:spPr>
      </p:pic>
    </p:spTree>
    <p:extLst>
      <p:ext uri="{BB962C8B-B14F-4D97-AF65-F5344CB8AC3E}">
        <p14:creationId xmlns:p14="http://schemas.microsoft.com/office/powerpoint/2010/main" val="1871896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1FD5-B48B-37DE-3A54-6653A56A8441}"/>
              </a:ext>
            </a:extLst>
          </p:cNvPr>
          <p:cNvSpPr>
            <a:spLocks noGrp="1"/>
          </p:cNvSpPr>
          <p:nvPr>
            <p:ph type="title"/>
          </p:nvPr>
        </p:nvSpPr>
        <p:spPr/>
        <p:txBody>
          <a:bodyPr/>
          <a:lstStyle/>
          <a:p>
            <a:r>
              <a:rPr lang="en-US" dirty="0"/>
              <a:t>End to end embeddings</a:t>
            </a:r>
          </a:p>
        </p:txBody>
      </p:sp>
      <p:sp>
        <p:nvSpPr>
          <p:cNvPr id="3" name="Content Placeholder 2">
            <a:extLst>
              <a:ext uri="{FF2B5EF4-FFF2-40B4-BE49-F238E27FC236}">
                <a16:creationId xmlns:a16="http://schemas.microsoft.com/office/drawing/2014/main" id="{58516F45-C37F-4C45-B018-ED3FA4DEAAC8}"/>
              </a:ext>
            </a:extLst>
          </p:cNvPr>
          <p:cNvSpPr>
            <a:spLocks noGrp="1"/>
          </p:cNvSpPr>
          <p:nvPr>
            <p:ph idx="1"/>
          </p:nvPr>
        </p:nvSpPr>
        <p:spPr/>
        <p:txBody>
          <a:bodyPr>
            <a:normAutofit/>
          </a:bodyPr>
          <a:lstStyle/>
          <a:p>
            <a:r>
              <a:rPr lang="en-US" sz="3600" dirty="0"/>
              <a:t>Similar to word2vec but it occurs during training not before it</a:t>
            </a:r>
          </a:p>
          <a:p>
            <a:r>
              <a:rPr lang="en-US" sz="3600" dirty="0"/>
              <a:t>Advantages: task specific</a:t>
            </a:r>
          </a:p>
          <a:p>
            <a:r>
              <a:rPr lang="en-US" sz="3600" dirty="0"/>
              <a:t>Disadvantages: take more training time </a:t>
            </a:r>
          </a:p>
        </p:txBody>
      </p:sp>
    </p:spTree>
    <p:extLst>
      <p:ext uri="{BB962C8B-B14F-4D97-AF65-F5344CB8AC3E}">
        <p14:creationId xmlns:p14="http://schemas.microsoft.com/office/powerpoint/2010/main" val="3535299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19156-C945-2032-8ACA-C69030F3F35E}"/>
              </a:ext>
            </a:extLst>
          </p:cNvPr>
          <p:cNvSpPr>
            <a:spLocks noGrp="1"/>
          </p:cNvSpPr>
          <p:nvPr>
            <p:ph type="title"/>
          </p:nvPr>
        </p:nvSpPr>
        <p:spPr>
          <a:xfrm>
            <a:off x="913796" y="84025"/>
            <a:ext cx="10353761" cy="1326321"/>
          </a:xfrm>
        </p:spPr>
        <p:txBody>
          <a:bodyPr/>
          <a:lstStyle/>
          <a:p>
            <a:r>
              <a:rPr lang="en-US" dirty="0"/>
              <a:t>Bert embeddings</a:t>
            </a:r>
          </a:p>
        </p:txBody>
      </p:sp>
      <p:sp>
        <p:nvSpPr>
          <p:cNvPr id="3" name="Content Placeholder 2">
            <a:extLst>
              <a:ext uri="{FF2B5EF4-FFF2-40B4-BE49-F238E27FC236}">
                <a16:creationId xmlns:a16="http://schemas.microsoft.com/office/drawing/2014/main" id="{CF8E770E-D6FE-3468-A0EC-B2C329DFC0DC}"/>
              </a:ext>
            </a:extLst>
          </p:cNvPr>
          <p:cNvSpPr>
            <a:spLocks noGrp="1"/>
          </p:cNvSpPr>
          <p:nvPr>
            <p:ph idx="1"/>
          </p:nvPr>
        </p:nvSpPr>
        <p:spPr>
          <a:xfrm>
            <a:off x="356461" y="1410346"/>
            <a:ext cx="11065790" cy="4866468"/>
          </a:xfrm>
        </p:spPr>
        <p:txBody>
          <a:bodyPr>
            <a:normAutofit fontScale="92500"/>
          </a:bodyPr>
          <a:lstStyle/>
          <a:p>
            <a:pPr algn="just">
              <a:lnSpc>
                <a:spcPct val="150000"/>
              </a:lnSpc>
            </a:pPr>
            <a:r>
              <a:rPr lang="en-US" sz="2800" dirty="0"/>
              <a:t>BERT (Bidirectional Encoder Representations from Transformers) embeddings are contextualized word embeddings generated using the BERT model. Unlike traditional embeddings such as Word2Vec, which produce a single embedding for each word regardless of its context, BERT embeddings capture the meaning of a word based on its surrounding context in a sentence. This is achieved through the transformer architecture, which considers both left and right context simultaneously.</a:t>
            </a:r>
          </a:p>
          <a:p>
            <a:pPr algn="just">
              <a:lnSpc>
                <a:spcPct val="150000"/>
              </a:lnSpc>
            </a:pPr>
            <a:endParaRPr lang="en-US" dirty="0"/>
          </a:p>
        </p:txBody>
      </p:sp>
    </p:spTree>
    <p:extLst>
      <p:ext uri="{BB962C8B-B14F-4D97-AF65-F5344CB8AC3E}">
        <p14:creationId xmlns:p14="http://schemas.microsoft.com/office/powerpoint/2010/main" val="2347064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75A6F-A71F-5395-A05D-83284AF09375}"/>
              </a:ext>
            </a:extLst>
          </p:cNvPr>
          <p:cNvSpPr>
            <a:spLocks noGrp="1"/>
          </p:cNvSpPr>
          <p:nvPr>
            <p:ph type="title"/>
          </p:nvPr>
        </p:nvSpPr>
        <p:spPr>
          <a:xfrm>
            <a:off x="913795" y="180754"/>
            <a:ext cx="10353761" cy="764643"/>
          </a:xfrm>
        </p:spPr>
        <p:txBody>
          <a:bodyPr/>
          <a:lstStyle/>
          <a:p>
            <a:r>
              <a:rPr lang="en-US" dirty="0"/>
              <a:t>Bert embeddings</a:t>
            </a:r>
          </a:p>
        </p:txBody>
      </p:sp>
      <p:sp>
        <p:nvSpPr>
          <p:cNvPr id="3" name="Content Placeholder 2">
            <a:extLst>
              <a:ext uri="{FF2B5EF4-FFF2-40B4-BE49-F238E27FC236}">
                <a16:creationId xmlns:a16="http://schemas.microsoft.com/office/drawing/2014/main" id="{13F5F1EB-31F0-249D-27AA-30F5AC6EDDFC}"/>
              </a:ext>
            </a:extLst>
          </p:cNvPr>
          <p:cNvSpPr>
            <a:spLocks noGrp="1"/>
          </p:cNvSpPr>
          <p:nvPr>
            <p:ph idx="1"/>
          </p:nvPr>
        </p:nvSpPr>
        <p:spPr>
          <a:xfrm>
            <a:off x="356462" y="1115879"/>
            <a:ext cx="11530738" cy="5561368"/>
          </a:xfrm>
        </p:spPr>
        <p:txBody>
          <a:bodyPr>
            <a:normAutofit/>
          </a:bodyPr>
          <a:lstStyle/>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b="1"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Example:</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Consider the word "bank" in two different sentences:</a:t>
            </a:r>
          </a:p>
          <a:p>
            <a:pPr marL="228600" marR="0" lvl="0" indent="-22860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"He sat on the river bank."</a:t>
            </a:r>
          </a:p>
          <a:p>
            <a:pPr marL="228600" marR="0" lvl="0" indent="-228600" algn="l" defTabSz="914400" rtl="0" eaLnBrk="1" fontAlgn="auto" latinLnBrk="0" hangingPunct="1">
              <a:lnSpc>
                <a:spcPct val="150000"/>
              </a:lnSpc>
              <a:spcBef>
                <a:spcPts val="1000"/>
              </a:spcBef>
              <a:spcAft>
                <a:spcPts val="0"/>
              </a:spcAft>
              <a:buClrTx/>
              <a:buSzTx/>
              <a:buFont typeface="+mj-lt"/>
              <a:buAutoNum type="arabicPeriod"/>
              <a:tabLst/>
              <a:defRPr/>
            </a:pPr>
            <a:r>
              <a:rPr kumimoji="0" lang="en-US"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"She went to the bank to deposit money."</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Traditional embeddings would generate the same vector for "bank" in both sentences. However, BERT embeddings would produce different vectors for "bank" in each sentence, reflecting its different meanings.</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For sentence 1: The embedding for "bank" might capture associations with "river" and "sat."</a:t>
            </a:r>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For sentence 2: The embedding for "bank" might capture associations with "deposit" and "money."</a:t>
            </a:r>
          </a:p>
          <a:p>
            <a:pPr>
              <a:lnSpc>
                <a:spcPct val="150000"/>
              </a:lnSpc>
            </a:pPr>
            <a:endParaRPr lang="en-US" sz="2400" dirty="0"/>
          </a:p>
        </p:txBody>
      </p:sp>
    </p:spTree>
    <p:extLst>
      <p:ext uri="{BB962C8B-B14F-4D97-AF65-F5344CB8AC3E}">
        <p14:creationId xmlns:p14="http://schemas.microsoft.com/office/powerpoint/2010/main" val="623241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DA1F-2124-7925-5E9A-6CA4C44F4B26}"/>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4247969-D498-C2AA-D09C-1562D36B39D8}"/>
              </a:ext>
            </a:extLst>
          </p:cNvPr>
          <p:cNvSpPr>
            <a:spLocks noGrp="1"/>
          </p:cNvSpPr>
          <p:nvPr>
            <p:ph idx="1"/>
          </p:nvPr>
        </p:nvSpPr>
        <p:spPr/>
        <p:txBody>
          <a:bodyPr>
            <a:normAutofit/>
          </a:bodyPr>
          <a:lstStyle/>
          <a:p>
            <a:pPr algn="just"/>
            <a:r>
              <a:rPr lang="en-US" sz="2800" dirty="0"/>
              <a:t>Issue: High prevalence of fake news, particularly during crises.</a:t>
            </a:r>
          </a:p>
          <a:p>
            <a:pPr algn="just"/>
            <a:r>
              <a:rPr lang="en-US" sz="2800" dirty="0"/>
              <a:t>Challenge: Existing models like CNN and LSTM face limitations.</a:t>
            </a:r>
          </a:p>
          <a:p>
            <a:pPr algn="just"/>
            <a:r>
              <a:rPr lang="en-US" sz="2800" dirty="0"/>
              <a:t>Objective: Develop a system to quickly detect and prevent misinformation using BERT and RoBERTa.</a:t>
            </a:r>
          </a:p>
        </p:txBody>
      </p:sp>
    </p:spTree>
    <p:extLst>
      <p:ext uri="{BB962C8B-B14F-4D97-AF65-F5344CB8AC3E}">
        <p14:creationId xmlns:p14="http://schemas.microsoft.com/office/powerpoint/2010/main" val="42176255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1BB8-1DE8-E8E4-E973-33E8FB2CAC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A9AFF59-56CE-2865-65DB-C70BFC2A312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2B6ABB-F6DB-224D-4DE1-591E84F15799}"/>
              </a:ext>
            </a:extLst>
          </p:cNvPr>
          <p:cNvPicPr>
            <a:picLocks noChangeAspect="1"/>
          </p:cNvPicPr>
          <p:nvPr/>
        </p:nvPicPr>
        <p:blipFill>
          <a:blip r:embed="rId2"/>
          <a:stretch>
            <a:fillRect/>
          </a:stretch>
        </p:blipFill>
        <p:spPr>
          <a:xfrm>
            <a:off x="690562" y="595312"/>
            <a:ext cx="10810875" cy="5667375"/>
          </a:xfrm>
          <a:prstGeom prst="rect">
            <a:avLst/>
          </a:prstGeom>
        </p:spPr>
      </p:pic>
    </p:spTree>
    <p:extLst>
      <p:ext uri="{BB962C8B-B14F-4D97-AF65-F5344CB8AC3E}">
        <p14:creationId xmlns:p14="http://schemas.microsoft.com/office/powerpoint/2010/main" val="2992764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3F307387-B35D-67C3-6074-BCD42142B0AE}"/>
              </a:ext>
            </a:extLst>
          </p:cNvPr>
          <p:cNvSpPr>
            <a:spLocks noGrp="1"/>
          </p:cNvSpPr>
          <p:nvPr>
            <p:ph type="title"/>
          </p:nvPr>
        </p:nvSpPr>
        <p:spPr>
          <a:xfrm>
            <a:off x="913795" y="609600"/>
            <a:ext cx="10353761" cy="1326321"/>
          </a:xfrm>
        </p:spPr>
        <p:txBody>
          <a:bodyPr>
            <a:normAutofit/>
          </a:bodyPr>
          <a:lstStyle/>
          <a:p>
            <a:r>
              <a:rPr lang="en-US" dirty="0"/>
              <a:t>Modeling &amp; evaluation</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3" name="Content Placeholder 2">
            <a:extLst>
              <a:ext uri="{FF2B5EF4-FFF2-40B4-BE49-F238E27FC236}">
                <a16:creationId xmlns:a16="http://schemas.microsoft.com/office/drawing/2014/main" id="{F9F53E99-A8D8-75AD-9991-97DF007B6F17}"/>
              </a:ext>
            </a:extLst>
          </p:cNvPr>
          <p:cNvSpPr>
            <a:spLocks noGrp="1"/>
          </p:cNvSpPr>
          <p:nvPr>
            <p:ph idx="1"/>
          </p:nvPr>
        </p:nvSpPr>
        <p:spPr>
          <a:xfrm>
            <a:off x="1190321" y="2215827"/>
            <a:ext cx="9921963" cy="4463942"/>
          </a:xfrm>
        </p:spPr>
        <p:txBody>
          <a:bodyPr>
            <a:normAutofit fontScale="92500" lnSpcReduction="10000"/>
          </a:bodyPr>
          <a:lstStyle/>
          <a:p>
            <a:pPr>
              <a:lnSpc>
                <a:spcPct val="160000"/>
              </a:lnSpc>
              <a:buFont typeface="Wingdings" panose="05000000000000000000" pitchFamily="2" charset="2"/>
              <a:buChar char="Ø"/>
            </a:pPr>
            <a:r>
              <a:rPr lang="en-US" sz="2400" dirty="0"/>
              <a:t>Develop and Train Models:</a:t>
            </a:r>
          </a:p>
          <a:p>
            <a:pPr>
              <a:lnSpc>
                <a:spcPct val="160000"/>
              </a:lnSpc>
            </a:pPr>
            <a:r>
              <a:rPr lang="en-US" sz="2400" dirty="0"/>
              <a:t>Different Machine Learning models </a:t>
            </a:r>
          </a:p>
          <a:p>
            <a:pPr>
              <a:lnSpc>
                <a:spcPct val="160000"/>
              </a:lnSpc>
            </a:pPr>
            <a:r>
              <a:rPr lang="en-US" sz="2400" dirty="0"/>
              <a:t>CNN (End-to-End Embeddings, Word2Vec) with accuracy of 91%</a:t>
            </a:r>
          </a:p>
          <a:p>
            <a:pPr>
              <a:lnSpc>
                <a:spcPct val="160000"/>
              </a:lnSpc>
            </a:pPr>
            <a:r>
              <a:rPr lang="en-US" sz="2400" dirty="0"/>
              <a:t>LSTM with accuracy close to 88%</a:t>
            </a:r>
          </a:p>
          <a:p>
            <a:pPr>
              <a:lnSpc>
                <a:spcPct val="160000"/>
              </a:lnSpc>
            </a:pPr>
            <a:r>
              <a:rPr lang="en-US" sz="2400" dirty="0"/>
              <a:t>BERT with accuracy 94%</a:t>
            </a:r>
          </a:p>
          <a:p>
            <a:pPr>
              <a:lnSpc>
                <a:spcPct val="160000"/>
              </a:lnSpc>
            </a:pPr>
            <a:r>
              <a:rPr lang="en-US" sz="2400" dirty="0"/>
              <a:t>RoBERTa with accuracy 95%</a:t>
            </a:r>
          </a:p>
          <a:p>
            <a:pPr>
              <a:lnSpc>
                <a:spcPct val="160000"/>
              </a:lnSpc>
            </a:pPr>
            <a:r>
              <a:rPr lang="en-US" sz="2400" dirty="0"/>
              <a:t>Fine-Tuning: Optimize model performance.</a:t>
            </a:r>
          </a:p>
        </p:txBody>
      </p:sp>
    </p:spTree>
    <p:extLst>
      <p:ext uri="{BB962C8B-B14F-4D97-AF65-F5344CB8AC3E}">
        <p14:creationId xmlns:p14="http://schemas.microsoft.com/office/powerpoint/2010/main" val="1974227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50CD3-BAC6-436D-131A-19FBA9C1BC0D}"/>
              </a:ext>
            </a:extLst>
          </p:cNvPr>
          <p:cNvSpPr>
            <a:spLocks noGrp="1"/>
          </p:cNvSpPr>
          <p:nvPr>
            <p:ph type="title"/>
          </p:nvPr>
        </p:nvSpPr>
        <p:spPr/>
        <p:txBody>
          <a:bodyPr>
            <a:normAutofit/>
          </a:bodyPr>
          <a:lstStyle/>
          <a:p>
            <a:r>
              <a:rPr lang="en-US" sz="4400" dirty="0"/>
              <a:t>Evaluation metrics </a:t>
            </a:r>
          </a:p>
        </p:txBody>
      </p:sp>
      <p:sp>
        <p:nvSpPr>
          <p:cNvPr id="3" name="Content Placeholder 2">
            <a:extLst>
              <a:ext uri="{FF2B5EF4-FFF2-40B4-BE49-F238E27FC236}">
                <a16:creationId xmlns:a16="http://schemas.microsoft.com/office/drawing/2014/main" id="{BB50745E-C686-4529-FE8D-AF8BF3E1D498}"/>
              </a:ext>
            </a:extLst>
          </p:cNvPr>
          <p:cNvSpPr>
            <a:spLocks noGrp="1"/>
          </p:cNvSpPr>
          <p:nvPr>
            <p:ph idx="1"/>
          </p:nvPr>
        </p:nvSpPr>
        <p:spPr/>
        <p:txBody>
          <a:bodyPr>
            <a:normAutofit/>
          </a:bodyPr>
          <a:lstStyle/>
          <a:p>
            <a:pPr marL="0" indent="0">
              <a:buNone/>
            </a:pPr>
            <a:r>
              <a:rPr lang="en-US" sz="6000" dirty="0"/>
              <a:t>Confusion matrix </a:t>
            </a:r>
          </a:p>
          <a:p>
            <a:pPr marL="0" indent="0">
              <a:buNone/>
            </a:pPr>
            <a:r>
              <a:rPr lang="en-US" sz="6000" dirty="0"/>
              <a:t>Classification report</a:t>
            </a:r>
          </a:p>
        </p:txBody>
      </p:sp>
    </p:spTree>
    <p:extLst>
      <p:ext uri="{BB962C8B-B14F-4D97-AF65-F5344CB8AC3E}">
        <p14:creationId xmlns:p14="http://schemas.microsoft.com/office/powerpoint/2010/main" val="2144202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90447-6F27-0EC2-B014-E84EBF8ABB99}"/>
              </a:ext>
            </a:extLst>
          </p:cNvPr>
          <p:cNvSpPr>
            <a:spLocks noGrp="1"/>
          </p:cNvSpPr>
          <p:nvPr>
            <p:ph type="title"/>
          </p:nvPr>
        </p:nvSpPr>
        <p:spPr/>
        <p:txBody>
          <a:bodyPr/>
          <a:lstStyle/>
          <a:p>
            <a:r>
              <a:rPr lang="en-US" dirty="0"/>
              <a:t>Confusion matrix</a:t>
            </a:r>
          </a:p>
        </p:txBody>
      </p:sp>
      <p:pic>
        <p:nvPicPr>
          <p:cNvPr id="5" name="Content Placeholder 4">
            <a:extLst>
              <a:ext uri="{FF2B5EF4-FFF2-40B4-BE49-F238E27FC236}">
                <a16:creationId xmlns:a16="http://schemas.microsoft.com/office/drawing/2014/main" id="{2A026A96-224E-B597-E85A-9F02EC4D6D90}"/>
              </a:ext>
            </a:extLst>
          </p:cNvPr>
          <p:cNvPicPr>
            <a:picLocks noGrp="1" noChangeAspect="1"/>
          </p:cNvPicPr>
          <p:nvPr>
            <p:ph idx="1"/>
          </p:nvPr>
        </p:nvPicPr>
        <p:blipFill>
          <a:blip r:embed="rId2"/>
          <a:stretch>
            <a:fillRect/>
          </a:stretch>
        </p:blipFill>
        <p:spPr>
          <a:xfrm>
            <a:off x="1382233" y="2095500"/>
            <a:ext cx="9771320" cy="4272976"/>
          </a:xfrm>
        </p:spPr>
      </p:pic>
    </p:spTree>
    <p:extLst>
      <p:ext uri="{BB962C8B-B14F-4D97-AF65-F5344CB8AC3E}">
        <p14:creationId xmlns:p14="http://schemas.microsoft.com/office/powerpoint/2010/main" val="2311161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D9DDD-19D4-3086-1840-1FE20593BF4F}"/>
              </a:ext>
            </a:extLst>
          </p:cNvPr>
          <p:cNvSpPr>
            <a:spLocks noGrp="1"/>
          </p:cNvSpPr>
          <p:nvPr>
            <p:ph type="title"/>
          </p:nvPr>
        </p:nvSpPr>
        <p:spPr>
          <a:xfrm>
            <a:off x="3597339" y="4688960"/>
            <a:ext cx="4986669" cy="1737360"/>
          </a:xfrm>
        </p:spPr>
        <p:txBody>
          <a:bodyPr>
            <a:normAutofit/>
          </a:bodyPr>
          <a:lstStyle/>
          <a:p>
            <a:r>
              <a:rPr lang="en-US" sz="3600" dirty="0"/>
              <a:t>Classification report</a:t>
            </a:r>
          </a:p>
        </p:txBody>
      </p:sp>
      <p:sp>
        <p:nvSpPr>
          <p:cNvPr id="12" name="Rectangle 11">
            <a:extLst>
              <a:ext uri="{FF2B5EF4-FFF2-40B4-BE49-F238E27FC236}">
                <a16:creationId xmlns:a16="http://schemas.microsoft.com/office/drawing/2014/main" id="{FF10F2A3-17E2-43F4-9483-468E43A60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336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5F68C81-7631-4159-EF30-59C01C6EA9A1}"/>
              </a:ext>
            </a:extLst>
          </p:cNvPr>
          <p:cNvPicPr>
            <a:picLocks noChangeAspect="1"/>
          </p:cNvPicPr>
          <p:nvPr/>
        </p:nvPicPr>
        <p:blipFill>
          <a:blip r:embed="rId3"/>
          <a:stretch>
            <a:fillRect/>
          </a:stretch>
        </p:blipFill>
        <p:spPr>
          <a:xfrm>
            <a:off x="2221881" y="643466"/>
            <a:ext cx="7737586" cy="3256359"/>
          </a:xfrm>
          <a:prstGeom prst="rect">
            <a:avLst/>
          </a:prstGeom>
        </p:spPr>
      </p:pic>
    </p:spTree>
    <p:extLst>
      <p:ext uri="{BB962C8B-B14F-4D97-AF65-F5344CB8AC3E}">
        <p14:creationId xmlns:p14="http://schemas.microsoft.com/office/powerpoint/2010/main" val="29718793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99315-8E6B-AC08-329D-F58FC1B8BD01}"/>
              </a:ext>
            </a:extLst>
          </p:cNvPr>
          <p:cNvSpPr>
            <a:spLocks noGrp="1"/>
          </p:cNvSpPr>
          <p:nvPr>
            <p:ph type="title"/>
          </p:nvPr>
        </p:nvSpPr>
        <p:spPr>
          <a:xfrm>
            <a:off x="913795" y="609600"/>
            <a:ext cx="10353761" cy="1326321"/>
          </a:xfrm>
        </p:spPr>
        <p:txBody>
          <a:bodyPr>
            <a:normAutofit/>
          </a:bodyPr>
          <a:lstStyle/>
          <a:p>
            <a:r>
              <a:rPr lang="en-US" dirty="0"/>
              <a:t>Support Vector Machine (SVM)</a:t>
            </a:r>
            <a:endParaRPr lang="en-US"/>
          </a:p>
        </p:txBody>
      </p:sp>
      <p:sp>
        <p:nvSpPr>
          <p:cNvPr id="3" name="Content Placeholder 2">
            <a:extLst>
              <a:ext uri="{FF2B5EF4-FFF2-40B4-BE49-F238E27FC236}">
                <a16:creationId xmlns:a16="http://schemas.microsoft.com/office/drawing/2014/main" id="{BCD89422-2C39-069F-0D4A-98048024EA77}"/>
              </a:ext>
            </a:extLst>
          </p:cNvPr>
          <p:cNvSpPr>
            <a:spLocks noGrp="1"/>
          </p:cNvSpPr>
          <p:nvPr>
            <p:ph idx="1"/>
          </p:nvPr>
        </p:nvSpPr>
        <p:spPr>
          <a:xfrm>
            <a:off x="0" y="2096064"/>
            <a:ext cx="6369803" cy="4152336"/>
          </a:xfrm>
        </p:spPr>
        <p:txBody>
          <a:bodyPr>
            <a:normAutofit/>
          </a:bodyPr>
          <a:lstStyle/>
          <a:p>
            <a:pPr algn="just"/>
            <a:r>
              <a:rPr lang="en-US" sz="2800" b="1" dirty="0"/>
              <a:t>Description</a:t>
            </a:r>
            <a:r>
              <a:rPr lang="en-US" sz="2800" dirty="0"/>
              <a:t>: A classification algorithm that finds the hyperplane separating different classes with the maximum margin. Useful for both linear and non-linear classification.</a:t>
            </a:r>
          </a:p>
        </p:txBody>
      </p:sp>
      <p:pic>
        <p:nvPicPr>
          <p:cNvPr id="5" name="Picture 4">
            <a:extLst>
              <a:ext uri="{FF2B5EF4-FFF2-40B4-BE49-F238E27FC236}">
                <a16:creationId xmlns:a16="http://schemas.microsoft.com/office/drawing/2014/main" id="{CDCFF1F0-1FD8-FF55-5E1C-D4457A407BAE}"/>
              </a:ext>
            </a:extLst>
          </p:cNvPr>
          <p:cNvPicPr>
            <a:picLocks noChangeAspect="1"/>
          </p:cNvPicPr>
          <p:nvPr/>
        </p:nvPicPr>
        <p:blipFill>
          <a:blip r:embed="rId3"/>
          <a:stretch>
            <a:fillRect/>
          </a:stretch>
        </p:blipFill>
        <p:spPr>
          <a:xfrm>
            <a:off x="6744715" y="2509646"/>
            <a:ext cx="4833257" cy="2585792"/>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1677383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054" name="Rectangle 2053">
            <a:extLst>
              <a:ext uri="{FF2B5EF4-FFF2-40B4-BE49-F238E27FC236}">
                <a16:creationId xmlns:a16="http://schemas.microsoft.com/office/drawing/2014/main" id="{AB9E7BD9-3A88-4FEA-916D-7687A1AEDA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263" y="565765"/>
            <a:ext cx="3824287"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1A73DA31-61D7-A142-1716-A865FBD093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8737" y="1112754"/>
            <a:ext cx="3548750" cy="2976815"/>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B4DC8784-B7BF-4897-AEF9-3290F1AE0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629265"/>
            <a:ext cx="6894238" cy="1335002"/>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Rectangle 2055">
            <a:extLst>
              <a:ext uri="{FF2B5EF4-FFF2-40B4-BE49-F238E27FC236}">
                <a16:creationId xmlns:a16="http://schemas.microsoft.com/office/drawing/2014/main" id="{C878D180-4A8E-47B3-9E41-4F29F40A9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4893734"/>
            <a:ext cx="3689095" cy="1320798"/>
          </a:xfrm>
          <a:prstGeom prst="rect">
            <a:avLst/>
          </a:prstGeom>
          <a:solidFill>
            <a:schemeClr val="tx2">
              <a:lumMod val="10000"/>
            </a:schemeClr>
          </a:solidFill>
          <a:ln w="127000" cap="sq">
            <a:solidFill>
              <a:srgbClr val="DDDDDD"/>
            </a:solidFill>
            <a:miter lim="800000"/>
          </a:ln>
          <a:effectLst>
            <a:outerShdw blurRad="54991" dist="17780" dir="5400000" algn="ctr" rotWithShape="0">
              <a:schemeClr val="bg1">
                <a:alpha val="40000"/>
              </a:schemeClr>
            </a:outerShdw>
          </a:effectLst>
          <a:scene3d>
            <a:camera prst="orthographicFront"/>
            <a:lightRig rig="three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Rectangle 2062">
            <a:extLst>
              <a:ext uri="{FF2B5EF4-FFF2-40B4-BE49-F238E27FC236}">
                <a16:creationId xmlns:a16="http://schemas.microsoft.com/office/drawing/2014/main" id="{C4B5E992-3E27-467A-A13B-57C12E8B3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46" y="2214035"/>
            <a:ext cx="7025732" cy="407079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9A78F7D-A204-DF0C-C226-7D5D721B8510}"/>
              </a:ext>
            </a:extLst>
          </p:cNvPr>
          <p:cNvPicPr>
            <a:picLocks noChangeAspect="1"/>
          </p:cNvPicPr>
          <p:nvPr/>
        </p:nvPicPr>
        <p:blipFill>
          <a:blip r:embed="rId4"/>
          <a:stretch>
            <a:fillRect/>
          </a:stretch>
        </p:blipFill>
        <p:spPr>
          <a:xfrm>
            <a:off x="4747553" y="2827090"/>
            <a:ext cx="6735234" cy="2854208"/>
          </a:xfrm>
          <a:prstGeom prst="rect">
            <a:avLst/>
          </a:prstGeom>
        </p:spPr>
      </p:pic>
    </p:spTree>
    <p:extLst>
      <p:ext uri="{BB962C8B-B14F-4D97-AF65-F5344CB8AC3E}">
        <p14:creationId xmlns:p14="http://schemas.microsoft.com/office/powerpoint/2010/main" val="2383811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60DA-CD6C-0D02-C256-F9B30E8A8679}"/>
              </a:ext>
            </a:extLst>
          </p:cNvPr>
          <p:cNvSpPr>
            <a:spLocks noGrp="1"/>
          </p:cNvSpPr>
          <p:nvPr>
            <p:ph type="title"/>
          </p:nvPr>
        </p:nvSpPr>
        <p:spPr>
          <a:xfrm>
            <a:off x="913795" y="609600"/>
            <a:ext cx="10353761" cy="1326321"/>
          </a:xfrm>
        </p:spPr>
        <p:txBody>
          <a:bodyPr>
            <a:normAutofit/>
          </a:bodyPr>
          <a:lstStyle/>
          <a:p>
            <a:r>
              <a:rPr lang="en-US" dirty="0" err="1"/>
              <a:t>Cnn</a:t>
            </a:r>
            <a:r>
              <a:rPr lang="en-US" dirty="0"/>
              <a:t> </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6" name="Rectangle 1">
            <a:extLst>
              <a:ext uri="{FF2B5EF4-FFF2-40B4-BE49-F238E27FC236}">
                <a16:creationId xmlns:a16="http://schemas.microsoft.com/office/drawing/2014/main" id="{A2632605-AC88-F44E-B140-E5421957ED96}"/>
              </a:ext>
            </a:extLst>
          </p:cNvPr>
          <p:cNvGraphicFramePr>
            <a:graphicFrameLocks noGrp="1"/>
          </p:cNvGraphicFramePr>
          <p:nvPr>
            <p:ph idx="1"/>
            <p:extLst>
              <p:ext uri="{D42A27DB-BD31-4B8C-83A1-F6EECF244321}">
                <p14:modId xmlns:p14="http://schemas.microsoft.com/office/powerpoint/2010/main" val="1807541549"/>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4259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8" name="Rectangle 513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139" name="Rectangle 513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0" name="Rectangle 5139">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1" name="Rectangle 5140">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2" name="Rectangle 514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A07DC-0E1B-209E-D262-589FF914B953}"/>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a:solidFill>
                  <a:srgbClr val="FFFFFF"/>
                </a:solidFill>
              </a:rPr>
              <a:t>CNN end to end Embeding</a:t>
            </a:r>
          </a:p>
        </p:txBody>
      </p:sp>
      <p:sp>
        <p:nvSpPr>
          <p:cNvPr id="5137" name="Rectangle 5136">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A796A6C-8EA9-85B3-6FCD-6EE986BC3AD5}"/>
              </a:ext>
            </a:extLst>
          </p:cNvPr>
          <p:cNvPicPr>
            <a:picLocks noChangeAspect="1"/>
          </p:cNvPicPr>
          <p:nvPr/>
        </p:nvPicPr>
        <p:blipFill>
          <a:blip r:embed="rId2"/>
          <a:stretch>
            <a:fillRect/>
          </a:stretch>
        </p:blipFill>
        <p:spPr>
          <a:xfrm>
            <a:off x="471355" y="2133757"/>
            <a:ext cx="5111999" cy="4163039"/>
          </a:xfrm>
          <a:prstGeom prst="rect">
            <a:avLst/>
          </a:prstGeom>
        </p:spPr>
      </p:pic>
      <p:pic>
        <p:nvPicPr>
          <p:cNvPr id="5122" name="Picture 2">
            <a:extLst>
              <a:ext uri="{FF2B5EF4-FFF2-40B4-BE49-F238E27FC236}">
                <a16:creationId xmlns:a16="http://schemas.microsoft.com/office/drawing/2014/main" id="{76C65B9D-399D-6ED6-96C9-13B42E73F75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7517" y="2133600"/>
            <a:ext cx="5762846" cy="4163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997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094DF-35ED-3356-B3D3-1D8E2A1B60F7}"/>
              </a:ext>
            </a:extLst>
          </p:cNvPr>
          <p:cNvSpPr>
            <a:spLocks noGrp="1"/>
          </p:cNvSpPr>
          <p:nvPr>
            <p:ph type="title"/>
          </p:nvPr>
        </p:nvSpPr>
        <p:spPr>
          <a:xfrm>
            <a:off x="913795" y="609600"/>
            <a:ext cx="10353761" cy="1326321"/>
          </a:xfrm>
        </p:spPr>
        <p:txBody>
          <a:bodyPr>
            <a:normAutofit/>
          </a:bodyPr>
          <a:lstStyle/>
          <a:p>
            <a:r>
              <a:rPr lang="en-US" dirty="0" err="1"/>
              <a:t>rnn</a:t>
            </a:r>
            <a:endParaRPr lang="en-US" dirty="0"/>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6" name="Rectangle 1">
            <a:extLst>
              <a:ext uri="{FF2B5EF4-FFF2-40B4-BE49-F238E27FC236}">
                <a16:creationId xmlns:a16="http://schemas.microsoft.com/office/drawing/2014/main" id="{413D9E96-EACB-CBE9-880F-9E8391B24D91}"/>
              </a:ext>
            </a:extLst>
          </p:cNvPr>
          <p:cNvGraphicFramePr>
            <a:graphicFrameLocks noGrp="1"/>
          </p:cNvGraphicFramePr>
          <p:nvPr>
            <p:ph idx="1"/>
            <p:extLst>
              <p:ext uri="{D42A27DB-BD31-4B8C-83A1-F6EECF244321}">
                <p14:modId xmlns:p14="http://schemas.microsoft.com/office/powerpoint/2010/main" val="1257362973"/>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917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D35C6056-B447-0A45-3B86-6A7C838B72FD}"/>
              </a:ext>
            </a:extLst>
          </p:cNvPr>
          <p:cNvGraphicFramePr>
            <a:graphicFrameLocks noGrp="1"/>
          </p:cNvGraphicFramePr>
          <p:nvPr>
            <p:ph idx="1"/>
            <p:extLst>
              <p:ext uri="{D42A27DB-BD31-4B8C-83A1-F6EECF244321}">
                <p14:modId xmlns:p14="http://schemas.microsoft.com/office/powerpoint/2010/main" val="2997232512"/>
              </p:ext>
            </p:extLst>
          </p:nvPr>
        </p:nvGraphicFramePr>
        <p:xfrm>
          <a:off x="3054276" y="859243"/>
          <a:ext cx="5924550" cy="4629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3049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BA39F-FDC6-2ADB-D80B-500884E53B04}"/>
              </a:ext>
            </a:extLst>
          </p:cNvPr>
          <p:cNvSpPr>
            <a:spLocks noGrp="1"/>
          </p:cNvSpPr>
          <p:nvPr>
            <p:ph type="title"/>
          </p:nvPr>
        </p:nvSpPr>
        <p:spPr>
          <a:xfrm>
            <a:off x="913795" y="609600"/>
            <a:ext cx="10353761" cy="1326321"/>
          </a:xfrm>
        </p:spPr>
        <p:txBody>
          <a:bodyPr>
            <a:normAutofit/>
          </a:bodyPr>
          <a:lstStyle/>
          <a:p>
            <a:r>
              <a:rPr lang="en-US" dirty="0" err="1"/>
              <a:t>lstm</a:t>
            </a:r>
            <a:endParaRPr lang="en-US" dirty="0"/>
          </a:p>
        </p:txBody>
      </p:sp>
      <p:pic>
        <p:nvPicPr>
          <p:cNvPr id="3" name="Picture 2">
            <a:extLst>
              <a:ext uri="{FF2B5EF4-FFF2-40B4-BE49-F238E27FC236}">
                <a16:creationId xmlns:a16="http://schemas.microsoft.com/office/drawing/2014/main" id="{20BDE4A6-6712-A335-69AA-34F55C7538BD}"/>
              </a:ext>
            </a:extLst>
          </p:cNvPr>
          <p:cNvPicPr>
            <a:picLocks noChangeAspect="1"/>
          </p:cNvPicPr>
          <p:nvPr/>
        </p:nvPicPr>
        <p:blipFill>
          <a:blip r:embed="rId3"/>
          <a:srcRect l="27552" r="27712" b="2"/>
          <a:stretch/>
        </p:blipFill>
        <p:spPr>
          <a:xfrm>
            <a:off x="7678736" y="2210935"/>
            <a:ext cx="3511778"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graphicFrame>
        <p:nvGraphicFramePr>
          <p:cNvPr id="12" name="Rectangle 1">
            <a:extLst>
              <a:ext uri="{FF2B5EF4-FFF2-40B4-BE49-F238E27FC236}">
                <a16:creationId xmlns:a16="http://schemas.microsoft.com/office/drawing/2014/main" id="{8D4B2B88-49CD-6A08-342F-C19D01592ABC}"/>
              </a:ext>
            </a:extLst>
          </p:cNvPr>
          <p:cNvGraphicFramePr/>
          <p:nvPr>
            <p:extLst>
              <p:ext uri="{D42A27DB-BD31-4B8C-83A1-F6EECF244321}">
                <p14:modId xmlns:p14="http://schemas.microsoft.com/office/powerpoint/2010/main" val="1716909300"/>
              </p:ext>
            </p:extLst>
          </p:nvPr>
        </p:nvGraphicFramePr>
        <p:xfrm>
          <a:off x="913795" y="2096064"/>
          <a:ext cx="6352824" cy="3695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54841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E609B-A888-9FD1-E7A9-B8983E069C50}"/>
              </a:ext>
            </a:extLst>
          </p:cNvPr>
          <p:cNvSpPr>
            <a:spLocks noGrp="1"/>
          </p:cNvSpPr>
          <p:nvPr>
            <p:ph type="title"/>
          </p:nvPr>
        </p:nvSpPr>
        <p:spPr>
          <a:xfrm>
            <a:off x="753774" y="175648"/>
            <a:ext cx="10353761" cy="893736"/>
          </a:xfrm>
        </p:spPr>
        <p:txBody>
          <a:bodyPr>
            <a:normAutofit/>
          </a:bodyPr>
          <a:lstStyle/>
          <a:p>
            <a:r>
              <a:rPr lang="en-US" dirty="0"/>
              <a:t>Vanishing gradient </a:t>
            </a:r>
          </a:p>
        </p:txBody>
      </p:sp>
      <p:sp>
        <p:nvSpPr>
          <p:cNvPr id="3" name="Content Placeholder 2">
            <a:extLst>
              <a:ext uri="{FF2B5EF4-FFF2-40B4-BE49-F238E27FC236}">
                <a16:creationId xmlns:a16="http://schemas.microsoft.com/office/drawing/2014/main" id="{A1DC5C72-7F3D-8C61-648E-605A8174DE68}"/>
              </a:ext>
            </a:extLst>
          </p:cNvPr>
          <p:cNvSpPr>
            <a:spLocks noGrp="1"/>
          </p:cNvSpPr>
          <p:nvPr>
            <p:ph idx="1"/>
          </p:nvPr>
        </p:nvSpPr>
        <p:spPr>
          <a:xfrm>
            <a:off x="0" y="1208868"/>
            <a:ext cx="7005235" cy="5253925"/>
          </a:xfrm>
        </p:spPr>
        <p:txBody>
          <a:bodyPr>
            <a:noAutofit/>
          </a:bodyPr>
          <a:lstStyle/>
          <a:p>
            <a:pPr algn="just">
              <a:lnSpc>
                <a:spcPct val="200000"/>
              </a:lnSpc>
            </a:pPr>
            <a:r>
              <a:rPr lang="en-US" sz="2200" dirty="0"/>
              <a:t>The </a:t>
            </a:r>
            <a:r>
              <a:rPr lang="en-US" sz="2200" b="1" dirty="0"/>
              <a:t>vanishing gradient problem</a:t>
            </a:r>
            <a:r>
              <a:rPr lang="en-US" sz="2200" dirty="0"/>
              <a:t> is a common issue encountered during the training of deep neural networks, particularly in recurrent neural networks (RNNs) and deep feedforward networks. This problem occurs when the gradients of the loss function with respect to the weights become very small, approaching zero, as they are propagated backward through the network during the process of backpropagation.</a:t>
            </a:r>
          </a:p>
        </p:txBody>
      </p:sp>
      <p:pic>
        <p:nvPicPr>
          <p:cNvPr id="4" name="Picture 3">
            <a:extLst>
              <a:ext uri="{FF2B5EF4-FFF2-40B4-BE49-F238E27FC236}">
                <a16:creationId xmlns:a16="http://schemas.microsoft.com/office/drawing/2014/main" id="{BE8EC07A-2DF5-7A89-478D-8F98DC323A0F}"/>
              </a:ext>
            </a:extLst>
          </p:cNvPr>
          <p:cNvPicPr>
            <a:picLocks noChangeAspect="1"/>
          </p:cNvPicPr>
          <p:nvPr/>
        </p:nvPicPr>
        <p:blipFill>
          <a:blip r:embed="rId3"/>
          <a:srcRect l="2290" r="1" b="1"/>
          <a:stretch/>
        </p:blipFill>
        <p:spPr>
          <a:xfrm>
            <a:off x="7126269" y="1682410"/>
            <a:ext cx="4833257"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1070984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226B-E00A-8908-54B4-9D6D2B03859E}"/>
              </a:ext>
            </a:extLst>
          </p:cNvPr>
          <p:cNvSpPr>
            <a:spLocks noGrp="1"/>
          </p:cNvSpPr>
          <p:nvPr>
            <p:ph type="title"/>
          </p:nvPr>
        </p:nvSpPr>
        <p:spPr/>
        <p:txBody>
          <a:bodyPr/>
          <a:lstStyle/>
          <a:p>
            <a:r>
              <a:rPr lang="en-US" dirty="0"/>
              <a:t>Transfer learning</a:t>
            </a:r>
          </a:p>
        </p:txBody>
      </p:sp>
      <p:pic>
        <p:nvPicPr>
          <p:cNvPr id="5" name="Content Placeholder 4">
            <a:extLst>
              <a:ext uri="{FF2B5EF4-FFF2-40B4-BE49-F238E27FC236}">
                <a16:creationId xmlns:a16="http://schemas.microsoft.com/office/drawing/2014/main" id="{3FBF39E7-F4B1-42A7-D19B-E040DD6B02D7}"/>
              </a:ext>
            </a:extLst>
          </p:cNvPr>
          <p:cNvPicPr>
            <a:picLocks noGrp="1" noChangeAspect="1"/>
          </p:cNvPicPr>
          <p:nvPr>
            <p:ph idx="1"/>
          </p:nvPr>
        </p:nvPicPr>
        <p:blipFill>
          <a:blip r:embed="rId2"/>
          <a:stretch>
            <a:fillRect/>
          </a:stretch>
        </p:blipFill>
        <p:spPr>
          <a:xfrm>
            <a:off x="1719262" y="2228850"/>
            <a:ext cx="8743950" cy="3429000"/>
          </a:xfrm>
        </p:spPr>
      </p:pic>
    </p:spTree>
    <p:extLst>
      <p:ext uri="{BB962C8B-B14F-4D97-AF65-F5344CB8AC3E}">
        <p14:creationId xmlns:p14="http://schemas.microsoft.com/office/powerpoint/2010/main" val="1063117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BCD23-29D8-CAA7-125A-52D0292A204B}"/>
              </a:ext>
            </a:extLst>
          </p:cNvPr>
          <p:cNvSpPr>
            <a:spLocks noGrp="1"/>
          </p:cNvSpPr>
          <p:nvPr>
            <p:ph type="title"/>
          </p:nvPr>
        </p:nvSpPr>
        <p:spPr/>
        <p:txBody>
          <a:bodyPr/>
          <a:lstStyle/>
          <a:p>
            <a:r>
              <a:rPr lang="en-US" dirty="0"/>
              <a:t>Transfer learning</a:t>
            </a:r>
          </a:p>
        </p:txBody>
      </p:sp>
      <p:pic>
        <p:nvPicPr>
          <p:cNvPr id="4" name="Content Placeholder 3">
            <a:extLst>
              <a:ext uri="{FF2B5EF4-FFF2-40B4-BE49-F238E27FC236}">
                <a16:creationId xmlns:a16="http://schemas.microsoft.com/office/drawing/2014/main" id="{F7E8D2E1-7857-8582-A43C-1066F9D2F585}"/>
              </a:ext>
            </a:extLst>
          </p:cNvPr>
          <p:cNvPicPr>
            <a:picLocks noGrp="1" noChangeAspect="1"/>
          </p:cNvPicPr>
          <p:nvPr>
            <p:ph idx="1"/>
          </p:nvPr>
        </p:nvPicPr>
        <p:blipFill>
          <a:blip r:embed="rId2"/>
          <a:stretch>
            <a:fillRect/>
          </a:stretch>
        </p:blipFill>
        <p:spPr>
          <a:xfrm>
            <a:off x="2041451" y="1935921"/>
            <a:ext cx="8080743" cy="4022908"/>
          </a:xfrm>
          <a:prstGeom prst="rect">
            <a:avLst/>
          </a:prstGeom>
        </p:spPr>
      </p:pic>
    </p:spTree>
    <p:extLst>
      <p:ext uri="{BB962C8B-B14F-4D97-AF65-F5344CB8AC3E}">
        <p14:creationId xmlns:p14="http://schemas.microsoft.com/office/powerpoint/2010/main" val="2017003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E9FE0-EA81-70E8-5CFE-DBBEF3B712C1}"/>
              </a:ext>
            </a:extLst>
          </p:cNvPr>
          <p:cNvSpPr>
            <a:spLocks noGrp="1"/>
          </p:cNvSpPr>
          <p:nvPr>
            <p:ph type="title"/>
          </p:nvPr>
        </p:nvSpPr>
        <p:spPr>
          <a:xfrm>
            <a:off x="557334" y="113654"/>
            <a:ext cx="10353761" cy="1326321"/>
          </a:xfrm>
        </p:spPr>
        <p:txBody>
          <a:bodyPr vert="horz" lIns="91440" tIns="45720" rIns="91440" bIns="45720" rtlCol="0" anchor="ctr">
            <a:normAutofit/>
          </a:bodyPr>
          <a:lstStyle/>
          <a:p>
            <a:r>
              <a:rPr lang="en-US" dirty="0" err="1"/>
              <a:t>Tranformers</a:t>
            </a:r>
            <a:r>
              <a:rPr lang="en-US" dirty="0"/>
              <a:t> </a:t>
            </a:r>
          </a:p>
        </p:txBody>
      </p:sp>
      <p:sp>
        <p:nvSpPr>
          <p:cNvPr id="6" name="TextBox 5">
            <a:extLst>
              <a:ext uri="{FF2B5EF4-FFF2-40B4-BE49-F238E27FC236}">
                <a16:creationId xmlns:a16="http://schemas.microsoft.com/office/drawing/2014/main" id="{F55ACEEF-6804-CD10-2806-06BC4C3E281A}"/>
              </a:ext>
            </a:extLst>
          </p:cNvPr>
          <p:cNvSpPr txBox="1"/>
          <p:nvPr/>
        </p:nvSpPr>
        <p:spPr>
          <a:xfrm>
            <a:off x="231869" y="1177871"/>
            <a:ext cx="6881853" cy="5284922"/>
          </a:xfrm>
          <a:prstGeom prst="rect">
            <a:avLst/>
          </a:prstGeom>
        </p:spPr>
        <p:txBody>
          <a:bodyPr vert="horz" lIns="91440" tIns="45720" rIns="91440" bIns="45720" rtlCol="0">
            <a:normAutofit/>
          </a:bodyPr>
          <a:lstStyle/>
          <a:p>
            <a:pPr indent="-228600" algn="just" defTabSz="914400">
              <a:lnSpc>
                <a:spcPct val="150000"/>
              </a:lnSpc>
              <a:spcAft>
                <a:spcPts val="600"/>
              </a:spcAft>
              <a:buFont typeface="Arial" panose="020B0604020202020204" pitchFamily="34" charset="0"/>
              <a:buChar char="•"/>
            </a:pPr>
            <a:r>
              <a:rPr lang="en-US" sz="2400" b="1" dirty="0">
                <a:effectLst>
                  <a:outerShdw blurRad="50800" dist="38100" dir="2700000" algn="tl" rotWithShape="0">
                    <a:srgbClr val="000000">
                      <a:alpha val="48000"/>
                    </a:srgbClr>
                  </a:outerShdw>
                </a:effectLst>
              </a:rPr>
              <a:t>Transformers</a:t>
            </a:r>
            <a:r>
              <a:rPr lang="en-US" sz="2400" dirty="0">
                <a:effectLst>
                  <a:outerShdw blurRad="50800" dist="38100" dir="2700000" algn="tl" rotWithShape="0">
                    <a:srgbClr val="000000">
                      <a:alpha val="48000"/>
                    </a:srgbClr>
                  </a:outerShdw>
                </a:effectLst>
              </a:rPr>
              <a:t> are a type of deep learning model introduced in the paper "Attention Is All You Need" by Vaswani et al. in 2017. Transformers have revolutionized natural language processing (NLP) and various other tasks due to their ability to handle long-range dependencies and parallelize training efficiently.</a:t>
            </a:r>
          </a:p>
        </p:txBody>
      </p:sp>
      <p:pic>
        <p:nvPicPr>
          <p:cNvPr id="1026" name="Picture 2">
            <a:extLst>
              <a:ext uri="{FF2B5EF4-FFF2-40B4-BE49-F238E27FC236}">
                <a16:creationId xmlns:a16="http://schemas.microsoft.com/office/drawing/2014/main" id="{5120B7C1-C82F-1E99-66DE-56F0BE3EC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9702" y="1007390"/>
            <a:ext cx="4776427" cy="5736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742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688E-13FE-3D42-4E76-028BA6DE5EBD}"/>
              </a:ext>
            </a:extLst>
          </p:cNvPr>
          <p:cNvSpPr>
            <a:spLocks noGrp="1"/>
          </p:cNvSpPr>
          <p:nvPr>
            <p:ph type="title"/>
          </p:nvPr>
        </p:nvSpPr>
        <p:spPr>
          <a:xfrm>
            <a:off x="758970" y="135002"/>
            <a:ext cx="10353761" cy="1326321"/>
          </a:xfrm>
        </p:spPr>
        <p:txBody>
          <a:bodyPr/>
          <a:lstStyle/>
          <a:p>
            <a:r>
              <a:rPr lang="en-US" dirty="0"/>
              <a:t>Attention is all you need</a:t>
            </a:r>
          </a:p>
        </p:txBody>
      </p:sp>
      <p:sp>
        <p:nvSpPr>
          <p:cNvPr id="3" name="Content Placeholder 2">
            <a:extLst>
              <a:ext uri="{FF2B5EF4-FFF2-40B4-BE49-F238E27FC236}">
                <a16:creationId xmlns:a16="http://schemas.microsoft.com/office/drawing/2014/main" id="{D8E0489A-E3BB-344D-1B3A-473AB55755E5}"/>
              </a:ext>
            </a:extLst>
          </p:cNvPr>
          <p:cNvSpPr>
            <a:spLocks noGrp="1"/>
          </p:cNvSpPr>
          <p:nvPr>
            <p:ph idx="1"/>
          </p:nvPr>
        </p:nvSpPr>
        <p:spPr>
          <a:xfrm>
            <a:off x="160149" y="1307629"/>
            <a:ext cx="11871702" cy="4242742"/>
          </a:xfrm>
        </p:spPr>
        <p:txBody>
          <a:bodyPr/>
          <a:lstStyle/>
          <a:p>
            <a:pPr algn="just">
              <a:lnSpc>
                <a:spcPct val="200000"/>
              </a:lnSpc>
            </a:pPr>
            <a:r>
              <a:rPr lang="en-US" dirty="0"/>
              <a:t>The attention mechanism allows the model to weigh the importance of different tokens in the input sequence dynamically, enabling it to capture long-range dependencies more effectively than traditional RNNs or CNNs. This mechanism is central to the transformer architecture introduced in the "Attention Is All You Need" paper, facilitating efficient parallelization and improved performance on various sequence-to-sequence tasks.</a:t>
            </a:r>
          </a:p>
        </p:txBody>
      </p:sp>
    </p:spTree>
    <p:extLst>
      <p:ext uri="{BB962C8B-B14F-4D97-AF65-F5344CB8AC3E}">
        <p14:creationId xmlns:p14="http://schemas.microsoft.com/office/powerpoint/2010/main" val="3381058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D2AB-8532-0788-D9AA-50967511DC79}"/>
              </a:ext>
            </a:extLst>
          </p:cNvPr>
          <p:cNvSpPr>
            <a:spLocks noGrp="1"/>
          </p:cNvSpPr>
          <p:nvPr>
            <p:ph type="title"/>
          </p:nvPr>
        </p:nvSpPr>
        <p:spPr>
          <a:xfrm>
            <a:off x="913795" y="609600"/>
            <a:ext cx="10353761" cy="1326321"/>
          </a:xfrm>
        </p:spPr>
        <p:txBody>
          <a:bodyPr>
            <a:normAutofit/>
          </a:bodyPr>
          <a:lstStyle/>
          <a:p>
            <a:r>
              <a:rPr lang="en-US" dirty="0"/>
              <a:t>Bert </a:t>
            </a:r>
          </a:p>
        </p:txBody>
      </p:sp>
      <p:sp>
        <p:nvSpPr>
          <p:cNvPr id="9" name="Rectangle 8">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91DE94C-B1D0-5E9D-E0D1-94BF04A1913F}"/>
              </a:ext>
            </a:extLst>
          </p:cNvPr>
          <p:cNvGraphicFramePr>
            <a:graphicFrameLocks noGrp="1"/>
          </p:cNvGraphicFramePr>
          <p:nvPr>
            <p:ph idx="1"/>
            <p:extLst>
              <p:ext uri="{D42A27DB-BD31-4B8C-83A1-F6EECF244321}">
                <p14:modId xmlns:p14="http://schemas.microsoft.com/office/powerpoint/2010/main" val="665624468"/>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853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C96AF-11C7-F87B-EF3F-41709E3CD182}"/>
              </a:ext>
            </a:extLst>
          </p:cNvPr>
          <p:cNvSpPr>
            <a:spLocks noGrp="1"/>
          </p:cNvSpPr>
          <p:nvPr>
            <p:ph type="title"/>
          </p:nvPr>
        </p:nvSpPr>
        <p:spPr>
          <a:xfrm>
            <a:off x="913795" y="609600"/>
            <a:ext cx="10353761" cy="1326321"/>
          </a:xfrm>
        </p:spPr>
        <p:txBody>
          <a:bodyPr>
            <a:normAutofit/>
          </a:bodyPr>
          <a:lstStyle/>
          <a:p>
            <a:r>
              <a:rPr lang="en-US" dirty="0"/>
              <a:t>Bert architecture</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6" name="Rectangle 1">
            <a:extLst>
              <a:ext uri="{FF2B5EF4-FFF2-40B4-BE49-F238E27FC236}">
                <a16:creationId xmlns:a16="http://schemas.microsoft.com/office/drawing/2014/main" id="{7566C029-8FC2-8AF1-FE99-3CDD2F5BBDF4}"/>
              </a:ext>
            </a:extLst>
          </p:cNvPr>
          <p:cNvGraphicFramePr>
            <a:graphicFrameLocks noGrp="1"/>
          </p:cNvGraphicFramePr>
          <p:nvPr>
            <p:ph idx="1"/>
            <p:extLst>
              <p:ext uri="{D42A27DB-BD31-4B8C-83A1-F6EECF244321}">
                <p14:modId xmlns:p14="http://schemas.microsoft.com/office/powerpoint/2010/main" val="3318684780"/>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3941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36ADF-C57F-48AD-F27C-9FE6E2015168}"/>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4400" dirty="0"/>
              <a:t>Bert </a:t>
            </a:r>
          </a:p>
        </p:txBody>
      </p:sp>
      <p:pic>
        <p:nvPicPr>
          <p:cNvPr id="6" name="Picture 5">
            <a:extLst>
              <a:ext uri="{FF2B5EF4-FFF2-40B4-BE49-F238E27FC236}">
                <a16:creationId xmlns:a16="http://schemas.microsoft.com/office/drawing/2014/main" id="{5A3D9AE1-22D1-F711-584D-A5A061F1C3CE}"/>
              </a:ext>
            </a:extLst>
          </p:cNvPr>
          <p:cNvPicPr>
            <a:picLocks noChangeAspect="1"/>
          </p:cNvPicPr>
          <p:nvPr/>
        </p:nvPicPr>
        <p:blipFill>
          <a:blip r:embed="rId3"/>
          <a:stretch>
            <a:fillRect/>
          </a:stretch>
        </p:blipFill>
        <p:spPr>
          <a:xfrm>
            <a:off x="917762" y="999460"/>
            <a:ext cx="5017372" cy="2934587"/>
          </a:xfrm>
          <a:prstGeom prst="rect">
            <a:avLst/>
          </a:prstGeom>
        </p:spPr>
      </p:pic>
      <p:pic>
        <p:nvPicPr>
          <p:cNvPr id="4" name="Content Placeholder 3">
            <a:extLst>
              <a:ext uri="{FF2B5EF4-FFF2-40B4-BE49-F238E27FC236}">
                <a16:creationId xmlns:a16="http://schemas.microsoft.com/office/drawing/2014/main" id="{72F0CDD2-B528-9592-39C0-C152D695998F}"/>
              </a:ext>
            </a:extLst>
          </p:cNvPr>
          <p:cNvPicPr>
            <a:picLocks noGrp="1" noChangeAspect="1"/>
          </p:cNvPicPr>
          <p:nvPr>
            <p:ph idx="1"/>
          </p:nvPr>
        </p:nvPicPr>
        <p:blipFill>
          <a:blip r:embed="rId4"/>
          <a:stretch>
            <a:fillRect/>
          </a:stretch>
        </p:blipFill>
        <p:spPr>
          <a:xfrm>
            <a:off x="6851559" y="404037"/>
            <a:ext cx="5237660" cy="3654460"/>
          </a:xfrm>
          <a:prstGeom prst="rect">
            <a:avLst/>
          </a:prstGeom>
        </p:spPr>
      </p:pic>
    </p:spTree>
    <p:extLst>
      <p:ext uri="{BB962C8B-B14F-4D97-AF65-F5344CB8AC3E}">
        <p14:creationId xmlns:p14="http://schemas.microsoft.com/office/powerpoint/2010/main" val="730406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CECA36-EFB6-5E4A-F690-5A874D878A33}"/>
              </a:ext>
            </a:extLst>
          </p:cNvPr>
          <p:cNvPicPr>
            <a:picLocks noChangeAspect="1"/>
          </p:cNvPicPr>
          <p:nvPr/>
        </p:nvPicPr>
        <p:blipFill>
          <a:blip r:embed="rId3">
            <a:alphaModFix amt="35000"/>
            <a:grayscl/>
          </a:blip>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2AD24847-5943-8E66-BD8E-B05AD20365C3}"/>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Roberta </a:t>
            </a:r>
          </a:p>
        </p:txBody>
      </p:sp>
      <p:sp>
        <p:nvSpPr>
          <p:cNvPr id="3" name="Content Placeholder 2">
            <a:extLst>
              <a:ext uri="{FF2B5EF4-FFF2-40B4-BE49-F238E27FC236}">
                <a16:creationId xmlns:a16="http://schemas.microsoft.com/office/drawing/2014/main" id="{791B7066-9C89-C859-25A6-CD545EBACD85}"/>
              </a:ext>
            </a:extLst>
          </p:cNvPr>
          <p:cNvSpPr>
            <a:spLocks noGrp="1"/>
          </p:cNvSpPr>
          <p:nvPr>
            <p:ph idx="1"/>
          </p:nvPr>
        </p:nvSpPr>
        <p:spPr>
          <a:xfrm>
            <a:off x="1595269" y="3602038"/>
            <a:ext cx="9001462" cy="1655762"/>
          </a:xfrm>
        </p:spPr>
        <p:txBody>
          <a:bodyPr vert="horz" lIns="91440" tIns="45720" rIns="91440" bIns="45720" rtlCol="0">
            <a:normAutofit/>
          </a:bodyPr>
          <a:lstStyle/>
          <a:p>
            <a:pPr marL="0" indent="0" algn="ctr">
              <a:buNone/>
            </a:pPr>
            <a:r>
              <a:rPr lang="en-US" sz="2400"/>
              <a:t>Just like bert but more robust as it is trained on more data </a:t>
            </a:r>
          </a:p>
        </p:txBody>
      </p:sp>
    </p:spTree>
    <p:extLst>
      <p:ext uri="{BB962C8B-B14F-4D97-AF65-F5344CB8AC3E}">
        <p14:creationId xmlns:p14="http://schemas.microsoft.com/office/powerpoint/2010/main" val="153264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4E5F-4784-EE97-0447-B5E051BBAFA3}"/>
              </a:ext>
            </a:extLst>
          </p:cNvPr>
          <p:cNvSpPr>
            <a:spLocks noGrp="1"/>
          </p:cNvSpPr>
          <p:nvPr>
            <p:ph type="title"/>
          </p:nvPr>
        </p:nvSpPr>
        <p:spPr/>
        <p:txBody>
          <a:bodyPr/>
          <a:lstStyle/>
          <a:p>
            <a:r>
              <a:rPr lang="en-US" dirty="0"/>
              <a:t>Project Objectives</a:t>
            </a:r>
          </a:p>
        </p:txBody>
      </p:sp>
      <p:sp>
        <p:nvSpPr>
          <p:cNvPr id="3" name="Content Placeholder 2">
            <a:extLst>
              <a:ext uri="{FF2B5EF4-FFF2-40B4-BE49-F238E27FC236}">
                <a16:creationId xmlns:a16="http://schemas.microsoft.com/office/drawing/2014/main" id="{BDB4342C-C8B6-55E3-D74F-16DEC8BE7291}"/>
              </a:ext>
            </a:extLst>
          </p:cNvPr>
          <p:cNvSpPr>
            <a:spLocks noGrp="1"/>
          </p:cNvSpPr>
          <p:nvPr>
            <p:ph idx="1"/>
          </p:nvPr>
        </p:nvSpPr>
        <p:spPr/>
        <p:txBody>
          <a:bodyPr>
            <a:normAutofit/>
          </a:bodyPr>
          <a:lstStyle/>
          <a:p>
            <a:pPr marL="0" indent="0">
              <a:buNone/>
            </a:pPr>
            <a:r>
              <a:rPr lang="en-US" sz="4000" dirty="0"/>
              <a:t>Train a  model that identifies the patterns in both fake and real news  to be able to predict whether a claim is fake or real based on these identified patterns.</a:t>
            </a:r>
          </a:p>
        </p:txBody>
      </p:sp>
    </p:spTree>
    <p:extLst>
      <p:ext uri="{BB962C8B-B14F-4D97-AF65-F5344CB8AC3E}">
        <p14:creationId xmlns:p14="http://schemas.microsoft.com/office/powerpoint/2010/main" val="17926102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1DC00F1-6DAB-2632-B2D2-1FCADEBA4F54}"/>
              </a:ext>
            </a:extLst>
          </p:cNvPr>
          <p:cNvPicPr>
            <a:picLocks noGrp="1" noChangeAspect="1"/>
          </p:cNvPicPr>
          <p:nvPr>
            <p:ph idx="1"/>
          </p:nvPr>
        </p:nvPicPr>
        <p:blipFill>
          <a:blip r:embed="rId2"/>
          <a:stretch>
            <a:fillRect/>
          </a:stretch>
        </p:blipFill>
        <p:spPr>
          <a:xfrm>
            <a:off x="6386834" y="1904114"/>
            <a:ext cx="5053798" cy="4156444"/>
          </a:xfrm>
          <a:prstGeom prst="rect">
            <a:avLst/>
          </a:prstGeom>
        </p:spPr>
      </p:pic>
      <p:pic>
        <p:nvPicPr>
          <p:cNvPr id="6" name="Picture 5">
            <a:extLst>
              <a:ext uri="{FF2B5EF4-FFF2-40B4-BE49-F238E27FC236}">
                <a16:creationId xmlns:a16="http://schemas.microsoft.com/office/drawing/2014/main" id="{2493431D-E4B1-10DD-595A-B32E66B6ED9F}"/>
              </a:ext>
            </a:extLst>
          </p:cNvPr>
          <p:cNvPicPr>
            <a:picLocks noChangeAspect="1"/>
          </p:cNvPicPr>
          <p:nvPr/>
        </p:nvPicPr>
        <p:blipFill>
          <a:blip r:embed="rId3"/>
          <a:stretch>
            <a:fillRect/>
          </a:stretch>
        </p:blipFill>
        <p:spPr>
          <a:xfrm>
            <a:off x="751368" y="2126512"/>
            <a:ext cx="5210175" cy="3934046"/>
          </a:xfrm>
          <a:prstGeom prst="rect">
            <a:avLst/>
          </a:prstGeom>
        </p:spPr>
      </p:pic>
      <p:sp>
        <p:nvSpPr>
          <p:cNvPr id="7" name="TextBox 6">
            <a:extLst>
              <a:ext uri="{FF2B5EF4-FFF2-40B4-BE49-F238E27FC236}">
                <a16:creationId xmlns:a16="http://schemas.microsoft.com/office/drawing/2014/main" id="{AABEDC44-F7B1-FE76-BF1C-1EAD2053870E}"/>
              </a:ext>
            </a:extLst>
          </p:cNvPr>
          <p:cNvSpPr txBox="1"/>
          <p:nvPr/>
        </p:nvSpPr>
        <p:spPr>
          <a:xfrm>
            <a:off x="3902466" y="531628"/>
            <a:ext cx="4968737" cy="1107996"/>
          </a:xfrm>
          <a:prstGeom prst="rect">
            <a:avLst/>
          </a:prstGeom>
          <a:noFill/>
        </p:spPr>
        <p:txBody>
          <a:bodyPr wrap="square" rtlCol="0">
            <a:spAutoFit/>
          </a:bodyPr>
          <a:lstStyle/>
          <a:p>
            <a:pPr algn="ctr"/>
            <a:r>
              <a:rPr lang="en-US" sz="6600" dirty="0"/>
              <a:t>Top model</a:t>
            </a:r>
          </a:p>
        </p:txBody>
      </p:sp>
    </p:spTree>
    <p:extLst>
      <p:ext uri="{BB962C8B-B14F-4D97-AF65-F5344CB8AC3E}">
        <p14:creationId xmlns:p14="http://schemas.microsoft.com/office/powerpoint/2010/main" val="18607803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12C4-D3CC-8A71-3EC0-0572A7B95902}"/>
              </a:ext>
            </a:extLst>
          </p:cNvPr>
          <p:cNvSpPr>
            <a:spLocks noGrp="1"/>
          </p:cNvSpPr>
          <p:nvPr>
            <p:ph type="title"/>
          </p:nvPr>
        </p:nvSpPr>
        <p:spPr>
          <a:xfrm>
            <a:off x="913795" y="609600"/>
            <a:ext cx="10353761" cy="1326321"/>
          </a:xfrm>
        </p:spPr>
        <p:txBody>
          <a:bodyPr>
            <a:normAutofit/>
          </a:bodyPr>
          <a:lstStyle/>
          <a:p>
            <a:r>
              <a:rPr lang="en-US" dirty="0"/>
              <a:t>Deployment </a:t>
            </a:r>
          </a:p>
        </p:txBody>
      </p:sp>
      <p:sp>
        <p:nvSpPr>
          <p:cNvPr id="3" name="Content Placeholder 2">
            <a:extLst>
              <a:ext uri="{FF2B5EF4-FFF2-40B4-BE49-F238E27FC236}">
                <a16:creationId xmlns:a16="http://schemas.microsoft.com/office/drawing/2014/main" id="{7AC66B10-8838-D747-27D4-980552D9A7E5}"/>
              </a:ext>
            </a:extLst>
          </p:cNvPr>
          <p:cNvSpPr>
            <a:spLocks noGrp="1"/>
          </p:cNvSpPr>
          <p:nvPr>
            <p:ph idx="1"/>
          </p:nvPr>
        </p:nvSpPr>
        <p:spPr>
          <a:xfrm>
            <a:off x="913795" y="2096064"/>
            <a:ext cx="5016860" cy="3695136"/>
          </a:xfrm>
        </p:spPr>
        <p:txBody>
          <a:bodyPr>
            <a:normAutofit/>
          </a:bodyPr>
          <a:lstStyle/>
          <a:p>
            <a:r>
              <a:rPr lang="en-US" dirty="0"/>
              <a:t>Why </a:t>
            </a:r>
            <a:r>
              <a:rPr lang="en-US" dirty="0" err="1"/>
              <a:t>streamlit</a:t>
            </a:r>
            <a:r>
              <a:rPr lang="en-US" dirty="0"/>
              <a:t>?</a:t>
            </a:r>
          </a:p>
          <a:p>
            <a:r>
              <a:rPr lang="en-US" dirty="0"/>
              <a:t>It is made specifically for data scientists to deploy their models </a:t>
            </a:r>
          </a:p>
          <a:p>
            <a:r>
              <a:rPr lang="en-US" dirty="0"/>
              <a:t>Easier to deploy than Django or flask</a:t>
            </a:r>
          </a:p>
        </p:txBody>
      </p:sp>
      <p:pic>
        <p:nvPicPr>
          <p:cNvPr id="4" name="Picture 3">
            <a:extLst>
              <a:ext uri="{FF2B5EF4-FFF2-40B4-BE49-F238E27FC236}">
                <a16:creationId xmlns:a16="http://schemas.microsoft.com/office/drawing/2014/main" id="{1E9026EE-DC26-F09D-C578-18594D34ED6D}"/>
              </a:ext>
            </a:extLst>
          </p:cNvPr>
          <p:cNvPicPr>
            <a:picLocks noChangeAspect="1"/>
          </p:cNvPicPr>
          <p:nvPr/>
        </p:nvPicPr>
        <p:blipFill>
          <a:blip r:embed="rId3"/>
          <a:stretch>
            <a:fillRect/>
          </a:stretch>
        </p:blipFill>
        <p:spPr>
          <a:xfrm>
            <a:off x="6357257" y="2368592"/>
            <a:ext cx="4833257" cy="3177866"/>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1044490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7DE4-3218-B3A2-F7A2-4E7A974CCD7A}"/>
              </a:ext>
            </a:extLst>
          </p:cNvPr>
          <p:cNvSpPr>
            <a:spLocks noGrp="1"/>
          </p:cNvSpPr>
          <p:nvPr>
            <p:ph type="title"/>
          </p:nvPr>
        </p:nvSpPr>
        <p:spPr>
          <a:xfrm>
            <a:off x="913795" y="609600"/>
            <a:ext cx="10353761" cy="1326321"/>
          </a:xfrm>
        </p:spPr>
        <p:txBody>
          <a:bodyPr>
            <a:normAutofit/>
          </a:bodyPr>
          <a:lstStyle/>
          <a:p>
            <a:r>
              <a:rPr lang="en-US" dirty="0"/>
              <a:t>Further work</a:t>
            </a:r>
          </a:p>
        </p:txBody>
      </p:sp>
      <p:sp>
        <p:nvSpPr>
          <p:cNvPr id="9" name="Rectangle 8">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5AF7FBF-7395-98CF-A4A9-004901624385}"/>
              </a:ext>
            </a:extLst>
          </p:cNvPr>
          <p:cNvGraphicFramePr>
            <a:graphicFrameLocks noGrp="1"/>
          </p:cNvGraphicFramePr>
          <p:nvPr>
            <p:ph idx="1"/>
            <p:extLst>
              <p:ext uri="{D42A27DB-BD31-4B8C-83A1-F6EECF244321}">
                <p14:modId xmlns:p14="http://schemas.microsoft.com/office/powerpoint/2010/main" val="4235727894"/>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74387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Desert sand dune wave pattern">
            <a:extLst>
              <a:ext uri="{FF2B5EF4-FFF2-40B4-BE49-F238E27FC236}">
                <a16:creationId xmlns:a16="http://schemas.microsoft.com/office/drawing/2014/main" id="{407A6E29-15F6-AEEA-25A9-1C5F2938DCD5}"/>
              </a:ext>
            </a:extLst>
          </p:cNvPr>
          <p:cNvPicPr>
            <a:picLocks noChangeAspect="1"/>
          </p:cNvPicPr>
          <p:nvPr/>
        </p:nvPicPr>
        <p:blipFill>
          <a:blip r:embed="rId3">
            <a:alphaModFix amt="35000"/>
            <a:grayscl/>
          </a:blip>
          <a:srcRect t="9896" b="5834"/>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FC23C8D4-BD3D-4473-B3D0-89011586B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5000"/>
                </a:schemeClr>
              </a:gs>
              <a:gs pos="100000">
                <a:schemeClr val="bg2">
                  <a:lumMod val="40000"/>
                </a:scheme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8735877-8A9E-E6E9-CC9B-03A7E18B42AF}"/>
              </a:ext>
            </a:extLst>
          </p:cNvPr>
          <p:cNvSpPr>
            <a:spLocks noGrp="1"/>
          </p:cNvSpPr>
          <p:nvPr>
            <p:ph type="title"/>
          </p:nvPr>
        </p:nvSpPr>
        <p:spPr>
          <a:xfrm>
            <a:off x="1595269" y="1122363"/>
            <a:ext cx="9001462" cy="2387600"/>
          </a:xfrm>
        </p:spPr>
        <p:txBody>
          <a:bodyPr vert="horz" lIns="91440" tIns="45720" rIns="91440" bIns="45720" rtlCol="0" anchor="b">
            <a:normAutofit/>
          </a:bodyPr>
          <a:lstStyle/>
          <a:p>
            <a:pPr marL="228600" marR="0" lvl="0" indent="-228600" fontAlgn="auto">
              <a:spcAft>
                <a:spcPts val="0"/>
              </a:spcAft>
              <a:tabLst/>
              <a:defRPr/>
            </a:pPr>
            <a:r>
              <a:rPr kumimoji="0" lang="en-US" sz="4800" u="none" strike="noStrike" spc="0" normalizeH="0" baseline="0" noProof="0">
                <a:ln>
                  <a:noFill/>
                </a:ln>
                <a:uLnTx/>
                <a:uFillTx/>
              </a:rPr>
              <a:t>Special thanks to dr Mohamed awni </a:t>
            </a:r>
            <a:br>
              <a:rPr kumimoji="0" lang="en-US" sz="4800" u="none" strike="noStrike" spc="0" normalizeH="0" baseline="0" noProof="0">
                <a:ln>
                  <a:noFill/>
                </a:ln>
                <a:uLnTx/>
                <a:uFillTx/>
              </a:rPr>
            </a:br>
            <a:endParaRPr lang="en-US" sz="4800"/>
          </a:p>
        </p:txBody>
      </p:sp>
    </p:spTree>
    <p:extLst>
      <p:ext uri="{BB962C8B-B14F-4D97-AF65-F5344CB8AC3E}">
        <p14:creationId xmlns:p14="http://schemas.microsoft.com/office/powerpoint/2010/main" val="11875619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7D61-FCAC-CEE6-AADF-C704A6973065}"/>
              </a:ext>
            </a:extLst>
          </p:cNvPr>
          <p:cNvSpPr>
            <a:spLocks noGrp="1"/>
          </p:cNvSpPr>
          <p:nvPr>
            <p:ph type="title"/>
          </p:nvPr>
        </p:nvSpPr>
        <p:spPr>
          <a:xfrm>
            <a:off x="913794" y="4819137"/>
            <a:ext cx="10353761" cy="940354"/>
          </a:xfrm>
        </p:spPr>
        <p:txBody>
          <a:bodyPr vert="horz" lIns="91440" tIns="45720" rIns="91440" bIns="45720" rtlCol="0" anchor="b">
            <a:normAutofit/>
          </a:bodyPr>
          <a:lstStyle/>
          <a:p>
            <a:r>
              <a:rPr lang="en-US" sz="3600"/>
              <a:t>Thank you </a:t>
            </a:r>
          </a:p>
        </p:txBody>
      </p:sp>
      <p:pic>
        <p:nvPicPr>
          <p:cNvPr id="6" name="Graphic 5" descr="Smiling Face with No Fill">
            <a:extLst>
              <a:ext uri="{FF2B5EF4-FFF2-40B4-BE49-F238E27FC236}">
                <a16:creationId xmlns:a16="http://schemas.microsoft.com/office/drawing/2014/main" id="{E8B379C4-6493-7692-B0D1-6978F38E21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558" y="643466"/>
            <a:ext cx="3928534" cy="3928534"/>
          </a:xfrm>
          <a:prstGeom prst="rect">
            <a:avLst/>
          </a:prstGeom>
        </p:spPr>
      </p:pic>
    </p:spTree>
    <p:extLst>
      <p:ext uri="{BB962C8B-B14F-4D97-AF65-F5344CB8AC3E}">
        <p14:creationId xmlns:p14="http://schemas.microsoft.com/office/powerpoint/2010/main" val="58575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D73B5-8278-91F6-A856-BE73DE9819BE}"/>
              </a:ext>
            </a:extLst>
          </p:cNvPr>
          <p:cNvSpPr>
            <a:spLocks noGrp="1"/>
          </p:cNvSpPr>
          <p:nvPr>
            <p:ph type="title"/>
          </p:nvPr>
        </p:nvSpPr>
        <p:spPr>
          <a:xfrm>
            <a:off x="913795" y="609600"/>
            <a:ext cx="10353761" cy="1326321"/>
          </a:xfrm>
        </p:spPr>
        <p:txBody>
          <a:bodyPr>
            <a:normAutofit/>
          </a:bodyPr>
          <a:lstStyle/>
          <a:p>
            <a:r>
              <a:rPr lang="en-US" dirty="0"/>
              <a:t>Methodology Overview</a:t>
            </a:r>
          </a:p>
        </p:txBody>
      </p:sp>
      <p:sp>
        <p:nvSpPr>
          <p:cNvPr id="9" name="Rectangle 8">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307643A6-178A-0EC6-A0F7-414AC84C723E}"/>
              </a:ext>
            </a:extLst>
          </p:cNvPr>
          <p:cNvGraphicFramePr>
            <a:graphicFrameLocks noGrp="1"/>
          </p:cNvGraphicFramePr>
          <p:nvPr>
            <p:ph idx="1"/>
            <p:extLst>
              <p:ext uri="{D42A27DB-BD31-4B8C-83A1-F6EECF244321}">
                <p14:modId xmlns:p14="http://schemas.microsoft.com/office/powerpoint/2010/main" val="4105149690"/>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9749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6C26D0D-3244-47AC-9EF0-A8554163E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89074-5476-45AA-EBA7-7AEF2CEA1F8F}"/>
              </a:ext>
            </a:extLst>
          </p:cNvPr>
          <p:cNvSpPr>
            <a:spLocks noGrp="1"/>
          </p:cNvSpPr>
          <p:nvPr>
            <p:ph type="title"/>
          </p:nvPr>
        </p:nvSpPr>
        <p:spPr>
          <a:xfrm>
            <a:off x="913795" y="609600"/>
            <a:ext cx="10353761" cy="1326321"/>
          </a:xfrm>
        </p:spPr>
        <p:txBody>
          <a:bodyPr>
            <a:normAutofit/>
          </a:bodyPr>
          <a:lstStyle/>
          <a:p>
            <a:r>
              <a:rPr lang="en-US" dirty="0"/>
              <a:t>Data Collection</a:t>
            </a:r>
          </a:p>
        </p:txBody>
      </p:sp>
      <p:sp>
        <p:nvSpPr>
          <p:cNvPr id="3" name="Content Placeholder 2">
            <a:extLst>
              <a:ext uri="{FF2B5EF4-FFF2-40B4-BE49-F238E27FC236}">
                <a16:creationId xmlns:a16="http://schemas.microsoft.com/office/drawing/2014/main" id="{BDCB675E-4078-B3AF-D594-0B5A08C505DA}"/>
              </a:ext>
            </a:extLst>
          </p:cNvPr>
          <p:cNvSpPr>
            <a:spLocks noGrp="1"/>
          </p:cNvSpPr>
          <p:nvPr>
            <p:ph idx="1"/>
          </p:nvPr>
        </p:nvSpPr>
        <p:spPr>
          <a:xfrm>
            <a:off x="913795" y="2096064"/>
            <a:ext cx="6352824" cy="3695136"/>
          </a:xfrm>
        </p:spPr>
        <p:txBody>
          <a:bodyPr>
            <a:normAutofit/>
          </a:bodyPr>
          <a:lstStyle/>
          <a:p>
            <a:r>
              <a:rPr lang="en-US" dirty="0"/>
              <a:t>Sources:</a:t>
            </a:r>
          </a:p>
          <a:p>
            <a:r>
              <a:rPr lang="en-US" dirty="0"/>
              <a:t>PolitiFact: Web scraping for COVID-19 news.</a:t>
            </a:r>
          </a:p>
          <a:p>
            <a:r>
              <a:rPr lang="en-US" dirty="0"/>
              <a:t>Fighting an Infodemic Dataset: 10,700 annotated social media posts/articles.</a:t>
            </a:r>
          </a:p>
        </p:txBody>
      </p:sp>
      <p:sp>
        <p:nvSpPr>
          <p:cNvPr id="17" name="Rectangle 16">
            <a:extLst>
              <a:ext uri="{FF2B5EF4-FFF2-40B4-BE49-F238E27FC236}">
                <a16:creationId xmlns:a16="http://schemas.microsoft.com/office/drawing/2014/main" id="{D2EF6D05-E3C4-41B7-8746-9782FE1F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2210935"/>
            <a:ext cx="3511778" cy="3493180"/>
          </a:xfrm>
          <a:prstGeom prst="rect">
            <a:avLst/>
          </a:prstGeom>
          <a:solidFill>
            <a:srgbClr val="FFFFFF"/>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virus&#10;&#10;Description automatically generated">
            <a:extLst>
              <a:ext uri="{FF2B5EF4-FFF2-40B4-BE49-F238E27FC236}">
                <a16:creationId xmlns:a16="http://schemas.microsoft.com/office/drawing/2014/main" id="{4B802A55-FC89-2C8F-E597-76BC0C23ED6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7430" r="-4" b="28438"/>
          <a:stretch/>
        </p:blipFill>
        <p:spPr>
          <a:xfrm>
            <a:off x="7815374" y="2348863"/>
            <a:ext cx="3217333" cy="1480305"/>
          </a:xfrm>
          <a:prstGeom prst="rect">
            <a:avLst/>
          </a:prstGeom>
        </p:spPr>
      </p:pic>
      <p:pic>
        <p:nvPicPr>
          <p:cNvPr id="5" name="Picture 4" descr="A close up of a logo&#10;&#10;Description automatically generated">
            <a:extLst>
              <a:ext uri="{FF2B5EF4-FFF2-40B4-BE49-F238E27FC236}">
                <a16:creationId xmlns:a16="http://schemas.microsoft.com/office/drawing/2014/main" id="{980786C8-A98B-F77B-4A64-494921D6BFA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1998" b="-1"/>
          <a:stretch/>
        </p:blipFill>
        <p:spPr>
          <a:xfrm>
            <a:off x="7815375" y="3990028"/>
            <a:ext cx="3217333" cy="1576160"/>
          </a:xfrm>
          <a:prstGeom prst="rect">
            <a:avLst/>
          </a:prstGeom>
        </p:spPr>
      </p:pic>
      <p:sp>
        <p:nvSpPr>
          <p:cNvPr id="6" name="TextBox 5">
            <a:extLst>
              <a:ext uri="{FF2B5EF4-FFF2-40B4-BE49-F238E27FC236}">
                <a16:creationId xmlns:a16="http://schemas.microsoft.com/office/drawing/2014/main" id="{24FEE257-1B14-DE55-D102-FF61877CA24C}"/>
              </a:ext>
            </a:extLst>
          </p:cNvPr>
          <p:cNvSpPr txBox="1"/>
          <p:nvPr/>
        </p:nvSpPr>
        <p:spPr>
          <a:xfrm>
            <a:off x="8393844" y="5366133"/>
            <a:ext cx="2638864"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politifactbias.com/2016/05/what-no-2016-pulitzer-for-politifact.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1386326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709E-FAAA-EF07-02E7-5452DCA643BE}"/>
              </a:ext>
            </a:extLst>
          </p:cNvPr>
          <p:cNvSpPr>
            <a:spLocks noGrp="1"/>
          </p:cNvSpPr>
          <p:nvPr>
            <p:ph type="title"/>
          </p:nvPr>
        </p:nvSpPr>
        <p:spPr>
          <a:xfrm>
            <a:off x="913795" y="609600"/>
            <a:ext cx="10353761" cy="1326321"/>
          </a:xfrm>
        </p:spPr>
        <p:txBody>
          <a:bodyPr>
            <a:normAutofit/>
          </a:bodyPr>
          <a:lstStyle/>
          <a:p>
            <a:r>
              <a:rPr lang="en-US"/>
              <a:t>Data Preparation</a:t>
            </a:r>
            <a:endParaRPr lang="en-US" dirty="0"/>
          </a:p>
        </p:txBody>
      </p:sp>
      <p:sp>
        <p:nvSpPr>
          <p:cNvPr id="19" name="Rectangle 18">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2C8E635-96E1-412E-817E-C66753FF7292}"/>
              </a:ext>
            </a:extLst>
          </p:cNvPr>
          <p:cNvGraphicFramePr>
            <a:graphicFrameLocks noGrp="1"/>
          </p:cNvGraphicFramePr>
          <p:nvPr>
            <p:ph idx="1"/>
            <p:extLst>
              <p:ext uri="{D42A27DB-BD31-4B8C-83A1-F6EECF244321}">
                <p14:modId xmlns:p14="http://schemas.microsoft.com/office/powerpoint/2010/main" val="2560101845"/>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40446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490</TotalTime>
  <Words>1856</Words>
  <Application>Microsoft Office PowerPoint</Application>
  <PresentationFormat>Widescreen</PresentationFormat>
  <Paragraphs>243</Paragraphs>
  <Slides>64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64</vt:i4>
      </vt:variant>
    </vt:vector>
  </HeadingPairs>
  <TitlesOfParts>
    <vt:vector size="73" baseType="lpstr">
      <vt:lpstr>Aptos</vt:lpstr>
      <vt:lpstr>Aptos Display</vt:lpstr>
      <vt:lpstr>Arial</vt:lpstr>
      <vt:lpstr>Bookman Old Style</vt:lpstr>
      <vt:lpstr>Calibri</vt:lpstr>
      <vt:lpstr>Rockwell</vt:lpstr>
      <vt:lpstr>Wingdings</vt:lpstr>
      <vt:lpstr>Damask</vt:lpstr>
      <vt:lpstr>Office Theme</vt:lpstr>
      <vt:lpstr>Fake News Detection using Machine Learning (Veritas AI)</vt:lpstr>
      <vt:lpstr>Veritas nonquam perit  truth nevers dies</vt:lpstr>
      <vt:lpstr>Background</vt:lpstr>
      <vt:lpstr>Problem Statement</vt:lpstr>
      <vt:lpstr>PowerPoint Presentation</vt:lpstr>
      <vt:lpstr>Project Objectives</vt:lpstr>
      <vt:lpstr>Methodology Overview</vt:lpstr>
      <vt:lpstr>Data Collection</vt:lpstr>
      <vt:lpstr>Data Preparation</vt:lpstr>
      <vt:lpstr>Data Merging</vt:lpstr>
      <vt:lpstr>Vectorization Techniques</vt:lpstr>
      <vt:lpstr>Modeling &amp; evaluation</vt:lpstr>
      <vt:lpstr> Deployment</vt:lpstr>
      <vt:lpstr>PowerPoint Presentation</vt:lpstr>
      <vt:lpstr>Data Collection</vt:lpstr>
      <vt:lpstr>Web scraping </vt:lpstr>
      <vt:lpstr>Fighting an Infodemic Dataset</vt:lpstr>
      <vt:lpstr>PowerPoint Presentation</vt:lpstr>
      <vt:lpstr>Data Preparation</vt:lpstr>
      <vt:lpstr>Data cleaning </vt:lpstr>
      <vt:lpstr>Data cleaning </vt:lpstr>
      <vt:lpstr>Data cleaning</vt:lpstr>
      <vt:lpstr>EDA</vt:lpstr>
      <vt:lpstr>eda</vt:lpstr>
      <vt:lpstr>Data Cleaning for CNN Models</vt:lpstr>
      <vt:lpstr>Why CNN Needs These Steps </vt:lpstr>
      <vt:lpstr>Data Cleaning for BERT Models</vt:lpstr>
      <vt:lpstr>Why BERT Doesn’t Require Extensive Preprocessing</vt:lpstr>
      <vt:lpstr>Effect on Performance</vt:lpstr>
      <vt:lpstr>Vectorization Techniques</vt:lpstr>
      <vt:lpstr>tokenization</vt:lpstr>
      <vt:lpstr>Bag of words</vt:lpstr>
      <vt:lpstr>Tf-idf</vt:lpstr>
      <vt:lpstr>Tf-idf</vt:lpstr>
      <vt:lpstr>word2vec</vt:lpstr>
      <vt:lpstr>word2vec</vt:lpstr>
      <vt:lpstr>End to end embeddings</vt:lpstr>
      <vt:lpstr>Bert embeddings</vt:lpstr>
      <vt:lpstr>Bert embeddings</vt:lpstr>
      <vt:lpstr>PowerPoint Presentation</vt:lpstr>
      <vt:lpstr>Modeling &amp; evaluation</vt:lpstr>
      <vt:lpstr>Evaluation metrics </vt:lpstr>
      <vt:lpstr>Confusion matrix</vt:lpstr>
      <vt:lpstr>Classification report</vt:lpstr>
      <vt:lpstr>Support Vector Machine (SVM)</vt:lpstr>
      <vt:lpstr>PowerPoint Presentation</vt:lpstr>
      <vt:lpstr>Cnn </vt:lpstr>
      <vt:lpstr>CNN end to end Embeding</vt:lpstr>
      <vt:lpstr>rnn</vt:lpstr>
      <vt:lpstr>lstm</vt:lpstr>
      <vt:lpstr>Vanishing gradient </vt:lpstr>
      <vt:lpstr>Transfer learning</vt:lpstr>
      <vt:lpstr>Transfer learning</vt:lpstr>
      <vt:lpstr>Tranformers </vt:lpstr>
      <vt:lpstr>Attention is all you need</vt:lpstr>
      <vt:lpstr>Bert </vt:lpstr>
      <vt:lpstr>Bert architecture</vt:lpstr>
      <vt:lpstr>Bert </vt:lpstr>
      <vt:lpstr>Roberta </vt:lpstr>
      <vt:lpstr>PowerPoint Presentation</vt:lpstr>
      <vt:lpstr>Deployment </vt:lpstr>
      <vt:lpstr>Further work</vt:lpstr>
      <vt:lpstr>Special thanks to dr Mohamed awni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Dave jimmy</dc:creator>
  <cp:lastModifiedBy>20190243</cp:lastModifiedBy>
  <cp:revision>26</cp:revision>
  <dcterms:created xsi:type="dcterms:W3CDTF">2024-08-05T23:25:04Z</dcterms:created>
  <dcterms:modified xsi:type="dcterms:W3CDTF">2024-08-07T09:59:25Z</dcterms:modified>
</cp:coreProperties>
</file>